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1"/>
    <p:sldMasterId id="2147483648" r:id="rId2"/>
  </p:sldMasterIdLst>
  <p:notesMasterIdLst>
    <p:notesMasterId r:id="rId25"/>
  </p:notesMasterIdLst>
  <p:sldIdLst>
    <p:sldId id="257" r:id="rId3"/>
    <p:sldId id="258" r:id="rId4"/>
    <p:sldId id="259" r:id="rId5"/>
    <p:sldId id="285" r:id="rId6"/>
    <p:sldId id="284" r:id="rId7"/>
    <p:sldId id="256" r:id="rId8"/>
    <p:sldId id="268" r:id="rId9"/>
    <p:sldId id="271" r:id="rId10"/>
    <p:sldId id="261" r:id="rId11"/>
    <p:sldId id="274" r:id="rId12"/>
    <p:sldId id="260" r:id="rId13"/>
    <p:sldId id="275" r:id="rId14"/>
    <p:sldId id="278" r:id="rId15"/>
    <p:sldId id="276" r:id="rId16"/>
    <p:sldId id="262" r:id="rId17"/>
    <p:sldId id="277" r:id="rId18"/>
    <p:sldId id="279" r:id="rId19"/>
    <p:sldId id="280" r:id="rId20"/>
    <p:sldId id="281" r:id="rId21"/>
    <p:sldId id="283" r:id="rId22"/>
    <p:sldId id="264" r:id="rId23"/>
    <p:sldId id="267" r:id="rId24"/>
  </p:sldIdLst>
  <p:sldSz cx="12192000" cy="6858000"/>
  <p:notesSz cx="6858000" cy="12192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entury Gothic" panose="020B0502020202020204"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CA8A2-AFB4-0F1B-12DA-1B1A6EC42533}" v="2" dt="2023-05-12T17:10:32.928"/>
    <p1510:client id="{40BAD430-52AF-FC3C-3A9C-4168A782164A}" v="12" dt="2023-05-12T22:28:34.806"/>
    <p1510:client id="{48793878-676D-BE01-D110-6D92FE66C3FC}" v="973" dt="2023-05-12T22:25:25.199"/>
    <p1510:client id="{498AFFC9-E83B-4FC7-4A14-4C58D4595A76}" v="13" dt="2023-05-12T17:12:43.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shitij Anil Patil" userId="S::kpatil8@stevens.edu::1cc5674d-6911-419d-ae60-533cc78acea3" providerId="AD" clId="Web-{40BAD430-52AF-FC3C-3A9C-4168A782164A}"/>
    <pc:docChg chg="modSld">
      <pc:chgData name="Kshitij Anil Patil" userId="S::kpatil8@stevens.edu::1cc5674d-6911-419d-ae60-533cc78acea3" providerId="AD" clId="Web-{40BAD430-52AF-FC3C-3A9C-4168A782164A}" dt="2023-05-12T22:28:34.806" v="11" actId="20577"/>
      <pc:docMkLst>
        <pc:docMk/>
      </pc:docMkLst>
      <pc:sldChg chg="modSp">
        <pc:chgData name="Kshitij Anil Patil" userId="S::kpatil8@stevens.edu::1cc5674d-6911-419d-ae60-533cc78acea3" providerId="AD" clId="Web-{40BAD430-52AF-FC3C-3A9C-4168A782164A}" dt="2023-05-12T22:28:34.806" v="11" actId="20577"/>
        <pc:sldMkLst>
          <pc:docMk/>
          <pc:sldMk cId="2233739491" sldId="258"/>
        </pc:sldMkLst>
        <pc:spChg chg="mod">
          <ac:chgData name="Kshitij Anil Patil" userId="S::kpatil8@stevens.edu::1cc5674d-6911-419d-ae60-533cc78acea3" providerId="AD" clId="Web-{40BAD430-52AF-FC3C-3A9C-4168A782164A}" dt="2023-05-12T22:28:34.806" v="11" actId="20577"/>
          <ac:spMkLst>
            <pc:docMk/>
            <pc:sldMk cId="2233739491" sldId="258"/>
            <ac:spMk id="189" creationId="{00000000-0000-0000-0000-000000000000}"/>
          </ac:spMkLst>
        </pc:spChg>
      </pc:sldChg>
    </pc:docChg>
  </pc:docChgLst>
  <pc:docChgLst>
    <pc:chgData name="Kshitij Anil Patil" userId="S::kpatil8@stevens.edu::1cc5674d-6911-419d-ae60-533cc78acea3" providerId="AD" clId="Web-{083CA8A2-AFB4-0F1B-12DA-1B1A6EC42533}"/>
    <pc:docChg chg="addSld addMainMaster modMainMaster">
      <pc:chgData name="Kshitij Anil Patil" userId="S::kpatil8@stevens.edu::1cc5674d-6911-419d-ae60-533cc78acea3" providerId="AD" clId="Web-{083CA8A2-AFB4-0F1B-12DA-1B1A6EC42533}" dt="2023-05-12T17:10:32.928" v="1"/>
      <pc:docMkLst>
        <pc:docMk/>
      </pc:docMkLst>
      <pc:sldChg chg="add">
        <pc:chgData name="Kshitij Anil Patil" userId="S::kpatil8@stevens.edu::1cc5674d-6911-419d-ae60-533cc78acea3" providerId="AD" clId="Web-{083CA8A2-AFB4-0F1B-12DA-1B1A6EC42533}" dt="2023-05-12T17:10:29.006" v="0"/>
        <pc:sldMkLst>
          <pc:docMk/>
          <pc:sldMk cId="2072139953" sldId="257"/>
        </pc:sldMkLst>
      </pc:sldChg>
      <pc:sldChg chg="add">
        <pc:chgData name="Kshitij Anil Patil" userId="S::kpatil8@stevens.edu::1cc5674d-6911-419d-ae60-533cc78acea3" providerId="AD" clId="Web-{083CA8A2-AFB4-0F1B-12DA-1B1A6EC42533}" dt="2023-05-12T17:10:32.928" v="1"/>
        <pc:sldMkLst>
          <pc:docMk/>
          <pc:sldMk cId="2233739491" sldId="258"/>
        </pc:sldMkLst>
      </pc:sldChg>
      <pc:sldMasterChg chg="add addSldLayout">
        <pc:chgData name="Kshitij Anil Patil" userId="S::kpatil8@stevens.edu::1cc5674d-6911-419d-ae60-533cc78acea3" providerId="AD" clId="Web-{083CA8A2-AFB4-0F1B-12DA-1B1A6EC42533}" dt="2023-05-12T17:10:32.928" v="1"/>
        <pc:sldMasterMkLst>
          <pc:docMk/>
          <pc:sldMasterMk cId="1904460870" sldId="2147483648"/>
        </pc:sldMasterMkLst>
        <pc:sldLayoutChg chg="add">
          <pc:chgData name="Kshitij Anil Patil" userId="S::kpatil8@stevens.edu::1cc5674d-6911-419d-ae60-533cc78acea3" providerId="AD" clId="Web-{083CA8A2-AFB4-0F1B-12DA-1B1A6EC42533}" dt="2023-05-12T17:10:29.006" v="0"/>
          <pc:sldLayoutMkLst>
            <pc:docMk/>
            <pc:sldMasterMk cId="1904460870" sldId="2147483648"/>
            <pc:sldLayoutMk cId="1827388585" sldId="2147483660"/>
          </pc:sldLayoutMkLst>
        </pc:sldLayoutChg>
        <pc:sldLayoutChg chg="add">
          <pc:chgData name="Kshitij Anil Patil" userId="S::kpatil8@stevens.edu::1cc5674d-6911-419d-ae60-533cc78acea3" providerId="AD" clId="Web-{083CA8A2-AFB4-0F1B-12DA-1B1A6EC42533}" dt="2023-05-12T17:10:32.928" v="1"/>
          <pc:sldLayoutMkLst>
            <pc:docMk/>
            <pc:sldMasterMk cId="1904460870" sldId="2147483648"/>
            <pc:sldLayoutMk cId="4251620802" sldId="2147483661"/>
          </pc:sldLayoutMkLst>
        </pc:sldLayoutChg>
      </pc:sldMasterChg>
      <pc:sldMasterChg chg="replId">
        <pc:chgData name="Kshitij Anil Patil" userId="S::kpatil8@stevens.edu::1cc5674d-6911-419d-ae60-533cc78acea3" providerId="AD" clId="Web-{083CA8A2-AFB4-0F1B-12DA-1B1A6EC42533}" dt="2023-05-12T17:10:32.928" v="1"/>
        <pc:sldMasterMkLst>
          <pc:docMk/>
          <pc:sldMasterMk cId="0" sldId="2147483662"/>
        </pc:sldMasterMkLst>
      </pc:sldMasterChg>
    </pc:docChg>
  </pc:docChgLst>
  <pc:docChgLst>
    <pc:chgData name="Kshitij Anil Patil" userId="S::kpatil8@stevens.edu::1cc5674d-6911-419d-ae60-533cc78acea3" providerId="AD" clId="Web-{48793878-676D-BE01-D110-6D92FE66C3FC}"/>
    <pc:docChg chg="addSld delSld modSld sldOrd">
      <pc:chgData name="Kshitij Anil Patil" userId="S::kpatil8@stevens.edu::1cc5674d-6911-419d-ae60-533cc78acea3" providerId="AD" clId="Web-{48793878-676D-BE01-D110-6D92FE66C3FC}" dt="2023-05-12T22:25:25.199" v="766"/>
      <pc:docMkLst>
        <pc:docMk/>
      </pc:docMkLst>
      <pc:sldChg chg="modSp">
        <pc:chgData name="Kshitij Anil Patil" userId="S::kpatil8@stevens.edu::1cc5674d-6911-419d-ae60-533cc78acea3" providerId="AD" clId="Web-{48793878-676D-BE01-D110-6D92FE66C3FC}" dt="2023-05-12T21:13:50.642" v="1" actId="20577"/>
        <pc:sldMkLst>
          <pc:docMk/>
          <pc:sldMk cId="2072139953" sldId="257"/>
        </pc:sldMkLst>
        <pc:spChg chg="mod">
          <ac:chgData name="Kshitij Anil Patil" userId="S::kpatil8@stevens.edu::1cc5674d-6911-419d-ae60-533cc78acea3" providerId="AD" clId="Web-{48793878-676D-BE01-D110-6D92FE66C3FC}" dt="2023-05-12T21:13:50.642" v="1" actId="20577"/>
          <ac:spMkLst>
            <pc:docMk/>
            <pc:sldMk cId="2072139953" sldId="257"/>
            <ac:spMk id="5" creationId="{695B8DB6-94FD-455F-B29A-A3B6BDABB5E5}"/>
          </ac:spMkLst>
        </pc:spChg>
      </pc:sldChg>
      <pc:sldChg chg="delSp modSp ord">
        <pc:chgData name="Kshitij Anil Patil" userId="S::kpatil8@stevens.edu::1cc5674d-6911-419d-ae60-533cc78acea3" providerId="AD" clId="Web-{48793878-676D-BE01-D110-6D92FE66C3FC}" dt="2023-05-12T21:52:53.007" v="229" actId="20577"/>
        <pc:sldMkLst>
          <pc:docMk/>
          <pc:sldMk cId="1024069349" sldId="260"/>
        </pc:sldMkLst>
        <pc:spChg chg="mod">
          <ac:chgData name="Kshitij Anil Patil" userId="S::kpatil8@stevens.edu::1cc5674d-6911-419d-ae60-533cc78acea3" providerId="AD" clId="Web-{48793878-676D-BE01-D110-6D92FE66C3FC}" dt="2023-05-12T21:52:53.007" v="229" actId="20577"/>
          <ac:spMkLst>
            <pc:docMk/>
            <pc:sldMk cId="1024069349" sldId="260"/>
            <ac:spMk id="15" creationId="{678DB2A6-A243-D31C-F204-2DE09EB47D37}"/>
          </ac:spMkLst>
        </pc:spChg>
        <pc:picChg chg="del">
          <ac:chgData name="Kshitij Anil Patil" userId="S::kpatil8@stevens.edu::1cc5674d-6911-419d-ae60-533cc78acea3" providerId="AD" clId="Web-{48793878-676D-BE01-D110-6D92FE66C3FC}" dt="2023-05-12T21:37:23.670" v="62"/>
          <ac:picMkLst>
            <pc:docMk/>
            <pc:sldMk cId="1024069349" sldId="260"/>
            <ac:picMk id="4" creationId="{A5883A3B-38B6-63ED-9A4D-A5AE3C87F7CB}"/>
          </ac:picMkLst>
        </pc:picChg>
      </pc:sldChg>
      <pc:sldChg chg="delSp modSp">
        <pc:chgData name="Kshitij Anil Patil" userId="S::kpatil8@stevens.edu::1cc5674d-6911-419d-ae60-533cc78acea3" providerId="AD" clId="Web-{48793878-676D-BE01-D110-6D92FE66C3FC}" dt="2023-05-12T22:07:57.234" v="333" actId="20577"/>
        <pc:sldMkLst>
          <pc:docMk/>
          <pc:sldMk cId="1729243124" sldId="261"/>
        </pc:sldMkLst>
        <pc:spChg chg="mod">
          <ac:chgData name="Kshitij Anil Patil" userId="S::kpatil8@stevens.edu::1cc5674d-6911-419d-ae60-533cc78acea3" providerId="AD" clId="Web-{48793878-676D-BE01-D110-6D92FE66C3FC}" dt="2023-05-12T22:07:57.234" v="333" actId="20577"/>
          <ac:spMkLst>
            <pc:docMk/>
            <pc:sldMk cId="1729243124" sldId="261"/>
            <ac:spMk id="15" creationId="{678DB2A6-A243-D31C-F204-2DE09EB47D37}"/>
          </ac:spMkLst>
        </pc:spChg>
        <pc:picChg chg="del">
          <ac:chgData name="Kshitij Anil Patil" userId="S::kpatil8@stevens.edu::1cc5674d-6911-419d-ae60-533cc78acea3" providerId="AD" clId="Web-{48793878-676D-BE01-D110-6D92FE66C3FC}" dt="2023-05-12T21:44:39.681" v="138"/>
          <ac:picMkLst>
            <pc:docMk/>
            <pc:sldMk cId="1729243124" sldId="261"/>
            <ac:picMk id="4" creationId="{AD728BC6-928B-98C7-E90E-6D3E10891016}"/>
          </ac:picMkLst>
        </pc:picChg>
      </pc:sldChg>
      <pc:sldChg chg="delSp modSp add del ord">
        <pc:chgData name="Kshitij Anil Patil" userId="S::kpatil8@stevens.edu::1cc5674d-6911-419d-ae60-533cc78acea3" providerId="AD" clId="Web-{48793878-676D-BE01-D110-6D92FE66C3FC}" dt="2023-05-12T22:07:23.920" v="328" actId="1076"/>
        <pc:sldMkLst>
          <pc:docMk/>
          <pc:sldMk cId="3089823167" sldId="262"/>
        </pc:sldMkLst>
        <pc:spChg chg="mod">
          <ac:chgData name="Kshitij Anil Patil" userId="S::kpatil8@stevens.edu::1cc5674d-6911-419d-ae60-533cc78acea3" providerId="AD" clId="Web-{48793878-676D-BE01-D110-6D92FE66C3FC}" dt="2023-05-12T22:07:23.920" v="328" actId="1076"/>
          <ac:spMkLst>
            <pc:docMk/>
            <pc:sldMk cId="3089823167" sldId="262"/>
            <ac:spMk id="15" creationId="{678DB2A6-A243-D31C-F204-2DE09EB47D37}"/>
          </ac:spMkLst>
        </pc:spChg>
        <pc:picChg chg="del">
          <ac:chgData name="Kshitij Anil Patil" userId="S::kpatil8@stevens.edu::1cc5674d-6911-419d-ae60-533cc78acea3" providerId="AD" clId="Web-{48793878-676D-BE01-D110-6D92FE66C3FC}" dt="2023-05-12T22:04:40.432" v="303"/>
          <ac:picMkLst>
            <pc:docMk/>
            <pc:sldMk cId="3089823167" sldId="262"/>
            <ac:picMk id="4" creationId="{5DDB5CBC-375F-27AC-FAED-2524A2C71933}"/>
          </ac:picMkLst>
        </pc:picChg>
      </pc:sldChg>
      <pc:sldChg chg="del">
        <pc:chgData name="Kshitij Anil Patil" userId="S::kpatil8@stevens.edu::1cc5674d-6911-419d-ae60-533cc78acea3" providerId="AD" clId="Web-{48793878-676D-BE01-D110-6D92FE66C3FC}" dt="2023-05-12T21:37:33.092" v="63"/>
        <pc:sldMkLst>
          <pc:docMk/>
          <pc:sldMk cId="2732516337" sldId="263"/>
        </pc:sldMkLst>
      </pc:sldChg>
      <pc:sldChg chg="modSp">
        <pc:chgData name="Kshitij Anil Patil" userId="S::kpatil8@stevens.edu::1cc5674d-6911-419d-ae60-533cc78acea3" providerId="AD" clId="Web-{48793878-676D-BE01-D110-6D92FE66C3FC}" dt="2023-05-12T22:18:39.017" v="691"/>
        <pc:sldMkLst>
          <pc:docMk/>
          <pc:sldMk cId="2329596677" sldId="264"/>
        </pc:sldMkLst>
        <pc:graphicFrameChg chg="mod modGraphic">
          <ac:chgData name="Kshitij Anil Patil" userId="S::kpatil8@stevens.edu::1cc5674d-6911-419d-ae60-533cc78acea3" providerId="AD" clId="Web-{48793878-676D-BE01-D110-6D92FE66C3FC}" dt="2023-05-12T22:18:39.017" v="691"/>
          <ac:graphicFrameMkLst>
            <pc:docMk/>
            <pc:sldMk cId="2329596677" sldId="264"/>
            <ac:graphicFrameMk id="4" creationId="{EF98DD01-797D-E6FA-CC15-4D434B41ACA3}"/>
          </ac:graphicFrameMkLst>
        </pc:graphicFrameChg>
      </pc:sldChg>
      <pc:sldChg chg="del">
        <pc:chgData name="Kshitij Anil Patil" userId="S::kpatil8@stevens.edu::1cc5674d-6911-419d-ae60-533cc78acea3" providerId="AD" clId="Web-{48793878-676D-BE01-D110-6D92FE66C3FC}" dt="2023-05-12T21:37:38.561" v="64"/>
        <pc:sldMkLst>
          <pc:docMk/>
          <pc:sldMk cId="1231454581" sldId="265"/>
        </pc:sldMkLst>
      </pc:sldChg>
      <pc:sldChg chg="del">
        <pc:chgData name="Kshitij Anil Patil" userId="S::kpatil8@stevens.edu::1cc5674d-6911-419d-ae60-533cc78acea3" providerId="AD" clId="Web-{48793878-676D-BE01-D110-6D92FE66C3FC}" dt="2023-05-12T22:08:37.406" v="337"/>
        <pc:sldMkLst>
          <pc:docMk/>
          <pc:sldMk cId="2598341168" sldId="266"/>
        </pc:sldMkLst>
      </pc:sldChg>
      <pc:sldChg chg="addSp delSp modSp add ord">
        <pc:chgData name="Kshitij Anil Patil" userId="S::kpatil8@stevens.edu::1cc5674d-6911-419d-ae60-533cc78acea3" providerId="AD" clId="Web-{48793878-676D-BE01-D110-6D92FE66C3FC}" dt="2023-05-12T22:08:13.672" v="336" actId="1076"/>
        <pc:sldMkLst>
          <pc:docMk/>
          <pc:sldMk cId="2422514358" sldId="268"/>
        </pc:sldMkLst>
        <pc:spChg chg="mod">
          <ac:chgData name="Kshitij Anil Patil" userId="S::kpatil8@stevens.edu::1cc5674d-6911-419d-ae60-533cc78acea3" providerId="AD" clId="Web-{48793878-676D-BE01-D110-6D92FE66C3FC}" dt="2023-05-12T22:08:13.672" v="336" actId="1076"/>
          <ac:spMkLst>
            <pc:docMk/>
            <pc:sldMk cId="2422514358" sldId="268"/>
            <ac:spMk id="15" creationId="{678DB2A6-A243-D31C-F204-2DE09EB47D37}"/>
          </ac:spMkLst>
        </pc:spChg>
        <pc:picChg chg="del mod">
          <ac:chgData name="Kshitij Anil Patil" userId="S::kpatil8@stevens.edu::1cc5674d-6911-419d-ae60-533cc78acea3" providerId="AD" clId="Web-{48793878-676D-BE01-D110-6D92FE66C3FC}" dt="2023-05-12T21:33:23.445" v="9"/>
          <ac:picMkLst>
            <pc:docMk/>
            <pc:sldMk cId="2422514358" sldId="268"/>
            <ac:picMk id="4" creationId="{57A8CC51-8A8E-0032-B027-D2BF7699D010}"/>
          </ac:picMkLst>
        </pc:picChg>
        <pc:picChg chg="add del mod">
          <ac:chgData name="Kshitij Anil Patil" userId="S::kpatil8@stevens.edu::1cc5674d-6911-419d-ae60-533cc78acea3" providerId="AD" clId="Web-{48793878-676D-BE01-D110-6D92FE66C3FC}" dt="2023-05-12T21:33:33.430" v="11"/>
          <ac:picMkLst>
            <pc:docMk/>
            <pc:sldMk cId="2422514358" sldId="268"/>
            <ac:picMk id="5" creationId="{18CA2657-C146-5BC1-941B-6BDDBCB4830E}"/>
          </ac:picMkLst>
        </pc:picChg>
      </pc:sldChg>
      <pc:sldChg chg="new del">
        <pc:chgData name="Kshitij Anil Patil" userId="S::kpatil8@stevens.edu::1cc5674d-6911-419d-ae60-533cc78acea3" providerId="AD" clId="Web-{48793878-676D-BE01-D110-6D92FE66C3FC}" dt="2023-05-12T21:29:24.282" v="6"/>
        <pc:sldMkLst>
          <pc:docMk/>
          <pc:sldMk cId="1816059851" sldId="269"/>
        </pc:sldMkLst>
      </pc:sldChg>
      <pc:sldChg chg="new del">
        <pc:chgData name="Kshitij Anil Patil" userId="S::kpatil8@stevens.edu::1cc5674d-6911-419d-ae60-533cc78acea3" providerId="AD" clId="Web-{48793878-676D-BE01-D110-6D92FE66C3FC}" dt="2023-05-12T21:39:27.126" v="70"/>
        <pc:sldMkLst>
          <pc:docMk/>
          <pc:sldMk cId="3955416036" sldId="269"/>
        </pc:sldMkLst>
      </pc:sldChg>
      <pc:sldChg chg="new del">
        <pc:chgData name="Kshitij Anil Patil" userId="S::kpatil8@stevens.edu::1cc5674d-6911-419d-ae60-533cc78acea3" providerId="AD" clId="Web-{48793878-676D-BE01-D110-6D92FE66C3FC}" dt="2023-05-12T21:39:29.595" v="71"/>
        <pc:sldMkLst>
          <pc:docMk/>
          <pc:sldMk cId="2560171017" sldId="270"/>
        </pc:sldMkLst>
      </pc:sldChg>
      <pc:sldChg chg="new del">
        <pc:chgData name="Kshitij Anil Patil" userId="S::kpatil8@stevens.edu::1cc5674d-6911-419d-ae60-533cc78acea3" providerId="AD" clId="Web-{48793878-676D-BE01-D110-6D92FE66C3FC}" dt="2023-05-12T21:29:27.032" v="7"/>
        <pc:sldMkLst>
          <pc:docMk/>
          <pc:sldMk cId="2710828042" sldId="270"/>
        </pc:sldMkLst>
      </pc:sldChg>
      <pc:sldChg chg="addSp delSp modSp new mod setBg">
        <pc:chgData name="Kshitij Anil Patil" userId="S::kpatil8@stevens.edu::1cc5674d-6911-419d-ae60-533cc78acea3" providerId="AD" clId="Web-{48793878-676D-BE01-D110-6D92FE66C3FC}" dt="2023-05-12T21:44:15.837" v="137" actId="1076"/>
        <pc:sldMkLst>
          <pc:docMk/>
          <pc:sldMk cId="2928473519" sldId="271"/>
        </pc:sldMkLst>
        <pc:spChg chg="add mod ord">
          <ac:chgData name="Kshitij Anil Patil" userId="S::kpatil8@stevens.edu::1cc5674d-6911-419d-ae60-533cc78acea3" providerId="AD" clId="Web-{48793878-676D-BE01-D110-6D92FE66C3FC}" dt="2023-05-12T21:43:09.241" v="128"/>
          <ac:spMkLst>
            <pc:docMk/>
            <pc:sldMk cId="2928473519" sldId="271"/>
            <ac:spMk id="2" creationId="{A93590B0-B350-8103-9997-F45256BAE85A}"/>
          </ac:spMkLst>
        </pc:spChg>
        <pc:spChg chg="add mod ord">
          <ac:chgData name="Kshitij Anil Patil" userId="S::kpatil8@stevens.edu::1cc5674d-6911-419d-ae60-533cc78acea3" providerId="AD" clId="Web-{48793878-676D-BE01-D110-6D92FE66C3FC}" dt="2023-05-12T21:43:09.241" v="128"/>
          <ac:spMkLst>
            <pc:docMk/>
            <pc:sldMk cId="2928473519" sldId="271"/>
            <ac:spMk id="3" creationId="{C5577C42-25FA-01ED-D4F3-5569744046FC}"/>
          </ac:spMkLst>
        </pc:spChg>
        <pc:spChg chg="add del">
          <ac:chgData name="Kshitij Anil Patil" userId="S::kpatil8@stevens.edu::1cc5674d-6911-419d-ae60-533cc78acea3" providerId="AD" clId="Web-{48793878-676D-BE01-D110-6D92FE66C3FC}" dt="2023-05-12T21:42:53.725" v="124"/>
          <ac:spMkLst>
            <pc:docMk/>
            <pc:sldMk cId="2928473519" sldId="271"/>
            <ac:spMk id="7" creationId="{69D184B2-2226-4E31-BCCB-444330767440}"/>
          </ac:spMkLst>
        </pc:spChg>
        <pc:spChg chg="add del">
          <ac:chgData name="Kshitij Anil Patil" userId="S::kpatil8@stevens.edu::1cc5674d-6911-419d-ae60-533cc78acea3" providerId="AD" clId="Web-{48793878-676D-BE01-D110-6D92FE66C3FC}" dt="2023-05-12T21:42:53.725" v="124"/>
          <ac:spMkLst>
            <pc:docMk/>
            <pc:sldMk cId="2928473519" sldId="271"/>
            <ac:spMk id="8" creationId="{1AC4D4E3-486A-464A-8EC8-D44881097267}"/>
          </ac:spMkLst>
        </pc:spChg>
        <pc:spChg chg="add del">
          <ac:chgData name="Kshitij Anil Patil" userId="S::kpatil8@stevens.edu::1cc5674d-6911-419d-ae60-533cc78acea3" providerId="AD" clId="Web-{48793878-676D-BE01-D110-6D92FE66C3FC}" dt="2023-05-12T21:42:53.725" v="124"/>
          <ac:spMkLst>
            <pc:docMk/>
            <pc:sldMk cId="2928473519" sldId="271"/>
            <ac:spMk id="9" creationId="{864DE13E-58EB-4475-B79C-0D4FC651239B}"/>
          </ac:spMkLst>
        </pc:spChg>
        <pc:spChg chg="add del">
          <ac:chgData name="Kshitij Anil Patil" userId="S::kpatil8@stevens.edu::1cc5674d-6911-419d-ae60-533cc78acea3" providerId="AD" clId="Web-{48793878-676D-BE01-D110-6D92FE66C3FC}" dt="2023-05-12T21:42:38.616" v="120"/>
          <ac:spMkLst>
            <pc:docMk/>
            <pc:sldMk cId="2928473519" sldId="271"/>
            <ac:spMk id="10" creationId="{5F9CFCE6-877F-4858-B8BD-2C52CA8AFBC4}"/>
          </ac:spMkLst>
        </pc:spChg>
        <pc:spChg chg="add mod">
          <ac:chgData name="Kshitij Anil Patil" userId="S::kpatil8@stevens.edu::1cc5674d-6911-419d-ae60-533cc78acea3" providerId="AD" clId="Web-{48793878-676D-BE01-D110-6D92FE66C3FC}" dt="2023-05-12T21:44:15.837" v="137" actId="1076"/>
          <ac:spMkLst>
            <pc:docMk/>
            <pc:sldMk cId="2928473519" sldId="271"/>
            <ac:spMk id="11" creationId="{FB986108-23C1-A379-92CF-6CB732F28383}"/>
          </ac:spMkLst>
        </pc:spChg>
        <pc:spChg chg="add del">
          <ac:chgData name="Kshitij Anil Patil" userId="S::kpatil8@stevens.edu::1cc5674d-6911-419d-ae60-533cc78acea3" providerId="AD" clId="Web-{48793878-676D-BE01-D110-6D92FE66C3FC}" dt="2023-05-12T21:42:38.616" v="120"/>
          <ac:spMkLst>
            <pc:docMk/>
            <pc:sldMk cId="2928473519" sldId="271"/>
            <ac:spMk id="12" creationId="{8213F8A0-12AE-4514-8372-0DD766EC28EE}"/>
          </ac:spMkLst>
        </pc:spChg>
        <pc:spChg chg="add del">
          <ac:chgData name="Kshitij Anil Patil" userId="S::kpatil8@stevens.edu::1cc5674d-6911-419d-ae60-533cc78acea3" providerId="AD" clId="Web-{48793878-676D-BE01-D110-6D92FE66C3FC}" dt="2023-05-12T21:42:38.616" v="120"/>
          <ac:spMkLst>
            <pc:docMk/>
            <pc:sldMk cId="2928473519" sldId="271"/>
            <ac:spMk id="14" creationId="{9EFF17D4-9A8C-4CE5-B096-D8CCD4400437}"/>
          </ac:spMkLst>
        </pc:spChg>
        <pc:picChg chg="add mod">
          <ac:chgData name="Kshitij Anil Patil" userId="S::kpatil8@stevens.edu::1cc5674d-6911-419d-ae60-533cc78acea3" providerId="AD" clId="Web-{48793878-676D-BE01-D110-6D92FE66C3FC}" dt="2023-05-12T21:43:09.241" v="128"/>
          <ac:picMkLst>
            <pc:docMk/>
            <pc:sldMk cId="2928473519" sldId="271"/>
            <ac:picMk id="4" creationId="{75AE850C-98A6-CDF2-A7EA-2D3E7CD3BBE5}"/>
          </ac:picMkLst>
        </pc:picChg>
        <pc:picChg chg="add del mod">
          <ac:chgData name="Kshitij Anil Patil" userId="S::kpatil8@stevens.edu::1cc5674d-6911-419d-ae60-533cc78acea3" providerId="AD" clId="Web-{48793878-676D-BE01-D110-6D92FE66C3FC}" dt="2023-05-12T21:42:58.538" v="126"/>
          <ac:picMkLst>
            <pc:docMk/>
            <pc:sldMk cId="2928473519" sldId="271"/>
            <ac:picMk id="5" creationId="{7A322F43-25CA-3E93-6997-EB7BEF118828}"/>
          </ac:picMkLst>
        </pc:picChg>
        <pc:picChg chg="add mod">
          <ac:chgData name="Kshitij Anil Patil" userId="S::kpatil8@stevens.edu::1cc5674d-6911-419d-ae60-533cc78acea3" providerId="AD" clId="Web-{48793878-676D-BE01-D110-6D92FE66C3FC}" dt="2023-05-12T21:43:09.241" v="128"/>
          <ac:picMkLst>
            <pc:docMk/>
            <pc:sldMk cId="2928473519" sldId="271"/>
            <ac:picMk id="6" creationId="{36CFF847-6FD0-9633-E5F0-36E75BD8EB75}"/>
          </ac:picMkLst>
        </pc:picChg>
        <pc:cxnChg chg="add del">
          <ac:chgData name="Kshitij Anil Patil" userId="S::kpatil8@stevens.edu::1cc5674d-6911-419d-ae60-533cc78acea3" providerId="AD" clId="Web-{48793878-676D-BE01-D110-6D92FE66C3FC}" dt="2023-05-12T21:42:53.725" v="124"/>
          <ac:cxnSpMkLst>
            <pc:docMk/>
            <pc:sldMk cId="2928473519" sldId="271"/>
            <ac:cxnSpMk id="16" creationId="{02E9B2EE-76CA-47F3-9977-3F2FCB7FD252}"/>
          </ac:cxnSpMkLst>
        </pc:cxnChg>
      </pc:sldChg>
      <pc:sldChg chg="new del">
        <pc:chgData name="Kshitij Anil Patil" userId="S::kpatil8@stevens.edu::1cc5674d-6911-419d-ae60-533cc78acea3" providerId="AD" clId="Web-{48793878-676D-BE01-D110-6D92FE66C3FC}" dt="2023-05-12T21:48:37.406" v="188"/>
        <pc:sldMkLst>
          <pc:docMk/>
          <pc:sldMk cId="942304462" sldId="272"/>
        </pc:sldMkLst>
      </pc:sldChg>
      <pc:sldChg chg="new del">
        <pc:chgData name="Kshitij Anil Patil" userId="S::kpatil8@stevens.edu::1cc5674d-6911-419d-ae60-533cc78acea3" providerId="AD" clId="Web-{48793878-676D-BE01-D110-6D92FE66C3FC}" dt="2023-05-12T21:48:34.328" v="187"/>
        <pc:sldMkLst>
          <pc:docMk/>
          <pc:sldMk cId="2405458877" sldId="273"/>
        </pc:sldMkLst>
      </pc:sldChg>
      <pc:sldChg chg="addSp delSp modSp new mod setBg">
        <pc:chgData name="Kshitij Anil Patil" userId="S::kpatil8@stevens.edu::1cc5674d-6911-419d-ae60-533cc78acea3" providerId="AD" clId="Web-{48793878-676D-BE01-D110-6D92FE66C3FC}" dt="2023-05-12T21:49:36.924" v="196"/>
        <pc:sldMkLst>
          <pc:docMk/>
          <pc:sldMk cId="538106149" sldId="274"/>
        </pc:sldMkLst>
        <pc:spChg chg="add mod">
          <ac:chgData name="Kshitij Anil Patil" userId="S::kpatil8@stevens.edu::1cc5674d-6911-419d-ae60-533cc78acea3" providerId="AD" clId="Web-{48793878-676D-BE01-D110-6D92FE66C3FC}" dt="2023-05-12T21:49:36.924" v="196"/>
          <ac:spMkLst>
            <pc:docMk/>
            <pc:sldMk cId="538106149" sldId="274"/>
            <ac:spMk id="4" creationId="{50BA2327-A6BB-0EEE-7D6C-30FE610166B1}"/>
          </ac:spMkLst>
        </pc:spChg>
        <pc:spChg chg="add del">
          <ac:chgData name="Kshitij Anil Patil" userId="S::kpatil8@stevens.edu::1cc5674d-6911-419d-ae60-533cc78acea3" providerId="AD" clId="Web-{48793878-676D-BE01-D110-6D92FE66C3FC}" dt="2023-05-12T21:49:04.188" v="192"/>
          <ac:spMkLst>
            <pc:docMk/>
            <pc:sldMk cId="538106149" sldId="274"/>
            <ac:spMk id="8" creationId="{A9F529C3-C941-49FD-8C67-82F134F64BDB}"/>
          </ac:spMkLst>
        </pc:spChg>
        <pc:spChg chg="add del">
          <ac:chgData name="Kshitij Anil Patil" userId="S::kpatil8@stevens.edu::1cc5674d-6911-419d-ae60-533cc78acea3" providerId="AD" clId="Web-{48793878-676D-BE01-D110-6D92FE66C3FC}" dt="2023-05-12T21:49:04.188" v="192"/>
          <ac:spMkLst>
            <pc:docMk/>
            <pc:sldMk cId="538106149" sldId="274"/>
            <ac:spMk id="10" creationId="{20586029-32A0-47E5-9AEC-AE3ABA6B94D0}"/>
          </ac:spMkLst>
        </pc:spChg>
        <pc:picChg chg="add mod ord">
          <ac:chgData name="Kshitij Anil Patil" userId="S::kpatil8@stevens.edu::1cc5674d-6911-419d-ae60-533cc78acea3" providerId="AD" clId="Web-{48793878-676D-BE01-D110-6D92FE66C3FC}" dt="2023-05-12T21:49:36.924" v="196"/>
          <ac:picMkLst>
            <pc:docMk/>
            <pc:sldMk cId="538106149" sldId="274"/>
            <ac:picMk id="2" creationId="{F657A04A-2F27-AC8D-FA1D-A73003818FDE}"/>
          </ac:picMkLst>
        </pc:picChg>
        <pc:picChg chg="add mod">
          <ac:chgData name="Kshitij Anil Patil" userId="S::kpatil8@stevens.edu::1cc5674d-6911-419d-ae60-533cc78acea3" providerId="AD" clId="Web-{48793878-676D-BE01-D110-6D92FE66C3FC}" dt="2023-05-12T21:49:36.924" v="196"/>
          <ac:picMkLst>
            <pc:docMk/>
            <pc:sldMk cId="538106149" sldId="274"/>
            <ac:picMk id="3" creationId="{1E0009DC-288B-9FD3-227C-3CA65BFD80A0}"/>
          </ac:picMkLst>
        </pc:picChg>
        <pc:cxnChg chg="add del">
          <ac:chgData name="Kshitij Anil Patil" userId="S::kpatil8@stevens.edu::1cc5674d-6911-419d-ae60-533cc78acea3" providerId="AD" clId="Web-{48793878-676D-BE01-D110-6D92FE66C3FC}" dt="2023-05-12T21:49:04.188" v="192"/>
          <ac:cxnSpMkLst>
            <pc:docMk/>
            <pc:sldMk cId="538106149" sldId="274"/>
            <ac:cxnSpMk id="12" creationId="{8C730EAB-A532-4295-A302-FB4B90DB9F5E}"/>
          </ac:cxnSpMkLst>
        </pc:cxnChg>
      </pc:sldChg>
      <pc:sldChg chg="addSp modSp new mod setBg">
        <pc:chgData name="Kshitij Anil Patil" userId="S::kpatil8@stevens.edu::1cc5674d-6911-419d-ae60-533cc78acea3" providerId="AD" clId="Web-{48793878-676D-BE01-D110-6D92FE66C3FC}" dt="2023-05-12T21:55:24.104" v="233"/>
        <pc:sldMkLst>
          <pc:docMk/>
          <pc:sldMk cId="1391419441" sldId="275"/>
        </pc:sldMkLst>
        <pc:picChg chg="add mod">
          <ac:chgData name="Kshitij Anil Patil" userId="S::kpatil8@stevens.edu::1cc5674d-6911-419d-ae60-533cc78acea3" providerId="AD" clId="Web-{48793878-676D-BE01-D110-6D92FE66C3FC}" dt="2023-05-12T21:55:24.104" v="233"/>
          <ac:picMkLst>
            <pc:docMk/>
            <pc:sldMk cId="1391419441" sldId="275"/>
            <ac:picMk id="2" creationId="{F52C004B-65E8-A986-DE73-16F60C8156CB}"/>
          </ac:picMkLst>
        </pc:picChg>
        <pc:picChg chg="add mod">
          <ac:chgData name="Kshitij Anil Patil" userId="S::kpatil8@stevens.edu::1cc5674d-6911-419d-ae60-533cc78acea3" providerId="AD" clId="Web-{48793878-676D-BE01-D110-6D92FE66C3FC}" dt="2023-05-12T21:55:24.104" v="233"/>
          <ac:picMkLst>
            <pc:docMk/>
            <pc:sldMk cId="1391419441" sldId="275"/>
            <ac:picMk id="3" creationId="{BEB6D713-FE8F-019C-8D0F-EA76D39D7988}"/>
          </ac:picMkLst>
        </pc:picChg>
      </pc:sldChg>
      <pc:sldChg chg="addSp modSp new mod setBg">
        <pc:chgData name="Kshitij Anil Patil" userId="S::kpatil8@stevens.edu::1cc5674d-6911-419d-ae60-533cc78acea3" providerId="AD" clId="Web-{48793878-676D-BE01-D110-6D92FE66C3FC}" dt="2023-05-12T22:02:17.756" v="282" actId="1076"/>
        <pc:sldMkLst>
          <pc:docMk/>
          <pc:sldMk cId="3243119472" sldId="276"/>
        </pc:sldMkLst>
        <pc:spChg chg="add mod">
          <ac:chgData name="Kshitij Anil Patil" userId="S::kpatil8@stevens.edu::1cc5674d-6911-419d-ae60-533cc78acea3" providerId="AD" clId="Web-{48793878-676D-BE01-D110-6D92FE66C3FC}" dt="2023-05-12T22:02:17.756" v="282" actId="1076"/>
          <ac:spMkLst>
            <pc:docMk/>
            <pc:sldMk cId="3243119472" sldId="276"/>
            <ac:spMk id="4" creationId="{51B05C52-7028-73FC-678C-B795FAEF3A31}"/>
          </ac:spMkLst>
        </pc:spChg>
        <pc:picChg chg="add mod ord">
          <ac:chgData name="Kshitij Anil Patil" userId="S::kpatil8@stevens.edu::1cc5674d-6911-419d-ae60-533cc78acea3" providerId="AD" clId="Web-{48793878-676D-BE01-D110-6D92FE66C3FC}" dt="2023-05-12T22:00:22.237" v="264"/>
          <ac:picMkLst>
            <pc:docMk/>
            <pc:sldMk cId="3243119472" sldId="276"/>
            <ac:picMk id="2" creationId="{BE91A3F3-3332-A829-82D3-414402AAB2E7}"/>
          </ac:picMkLst>
        </pc:picChg>
        <pc:picChg chg="add mod">
          <ac:chgData name="Kshitij Anil Patil" userId="S::kpatil8@stevens.edu::1cc5674d-6911-419d-ae60-533cc78acea3" providerId="AD" clId="Web-{48793878-676D-BE01-D110-6D92FE66C3FC}" dt="2023-05-12T22:00:22.237" v="264"/>
          <ac:picMkLst>
            <pc:docMk/>
            <pc:sldMk cId="3243119472" sldId="276"/>
            <ac:picMk id="3" creationId="{EF07986F-4272-B373-6C71-3E0B178601E1}"/>
          </ac:picMkLst>
        </pc:picChg>
      </pc:sldChg>
      <pc:sldChg chg="addSp modSp new mod ord setBg">
        <pc:chgData name="Kshitij Anil Patil" userId="S::kpatil8@stevens.edu::1cc5674d-6911-419d-ae60-533cc78acea3" providerId="AD" clId="Web-{48793878-676D-BE01-D110-6D92FE66C3FC}" dt="2023-05-12T22:04:11.400" v="302" actId="14100"/>
        <pc:sldMkLst>
          <pc:docMk/>
          <pc:sldMk cId="2742589830" sldId="277"/>
        </pc:sldMkLst>
        <pc:spChg chg="add mod">
          <ac:chgData name="Kshitij Anil Patil" userId="S::kpatil8@stevens.edu::1cc5674d-6911-419d-ae60-533cc78acea3" providerId="AD" clId="Web-{48793878-676D-BE01-D110-6D92FE66C3FC}" dt="2023-05-12T22:04:11.400" v="302" actId="14100"/>
          <ac:spMkLst>
            <pc:docMk/>
            <pc:sldMk cId="2742589830" sldId="277"/>
            <ac:spMk id="4" creationId="{2D77A142-56BF-028D-28AA-94D1FBCCA1A3}"/>
          </ac:spMkLst>
        </pc:spChg>
        <pc:picChg chg="add mod">
          <ac:chgData name="Kshitij Anil Patil" userId="S::kpatil8@stevens.edu::1cc5674d-6911-419d-ae60-533cc78acea3" providerId="AD" clId="Web-{48793878-676D-BE01-D110-6D92FE66C3FC}" dt="2023-05-12T22:03:50.133" v="299"/>
          <ac:picMkLst>
            <pc:docMk/>
            <pc:sldMk cId="2742589830" sldId="277"/>
            <ac:picMk id="2" creationId="{FA41F94F-5E7C-D0E0-683A-49BB08E8C4E4}"/>
          </ac:picMkLst>
        </pc:picChg>
        <pc:picChg chg="add mod">
          <ac:chgData name="Kshitij Anil Patil" userId="S::kpatil8@stevens.edu::1cc5674d-6911-419d-ae60-533cc78acea3" providerId="AD" clId="Web-{48793878-676D-BE01-D110-6D92FE66C3FC}" dt="2023-05-12T22:03:50.133" v="299"/>
          <ac:picMkLst>
            <pc:docMk/>
            <pc:sldMk cId="2742589830" sldId="277"/>
            <ac:picMk id="3" creationId="{8582F1CD-42B3-6B81-4E1C-2B129788E107}"/>
          </ac:picMkLst>
        </pc:picChg>
      </pc:sldChg>
      <pc:sldChg chg="modSp add del ord replId">
        <pc:chgData name="Kshitij Anil Patil" userId="S::kpatil8@stevens.edu::1cc5674d-6911-419d-ae60-533cc78acea3" providerId="AD" clId="Web-{48793878-676D-BE01-D110-6D92FE66C3FC}" dt="2023-05-12T22:02:17.381" v="281"/>
        <pc:sldMkLst>
          <pc:docMk/>
          <pc:sldMk cId="2317975699" sldId="278"/>
        </pc:sldMkLst>
        <pc:spChg chg="mod">
          <ac:chgData name="Kshitij Anil Patil" userId="S::kpatil8@stevens.edu::1cc5674d-6911-419d-ae60-533cc78acea3" providerId="AD" clId="Web-{48793878-676D-BE01-D110-6D92FE66C3FC}" dt="2023-05-12T21:59:54.721" v="260" actId="20577"/>
          <ac:spMkLst>
            <pc:docMk/>
            <pc:sldMk cId="2317975699" sldId="278"/>
            <ac:spMk id="15" creationId="{678DB2A6-A243-D31C-F204-2DE09EB47D37}"/>
          </ac:spMkLst>
        </pc:spChg>
      </pc:sldChg>
      <pc:sldChg chg="modSp add ord replId">
        <pc:chgData name="Kshitij Anil Patil" userId="S::kpatil8@stevens.edu::1cc5674d-6911-419d-ae60-533cc78acea3" providerId="AD" clId="Web-{48793878-676D-BE01-D110-6D92FE66C3FC}" dt="2023-05-12T22:10:36.535" v="355" actId="20577"/>
        <pc:sldMkLst>
          <pc:docMk/>
          <pc:sldMk cId="2947010921" sldId="279"/>
        </pc:sldMkLst>
        <pc:spChg chg="mod">
          <ac:chgData name="Kshitij Anil Patil" userId="S::kpatil8@stevens.edu::1cc5674d-6911-419d-ae60-533cc78acea3" providerId="AD" clId="Web-{48793878-676D-BE01-D110-6D92FE66C3FC}" dt="2023-05-12T22:10:36.535" v="355" actId="20577"/>
          <ac:spMkLst>
            <pc:docMk/>
            <pc:sldMk cId="2947010921" sldId="279"/>
            <ac:spMk id="15" creationId="{678DB2A6-A243-D31C-F204-2DE09EB47D37}"/>
          </ac:spMkLst>
        </pc:spChg>
      </pc:sldChg>
      <pc:sldChg chg="new del">
        <pc:chgData name="Kshitij Anil Patil" userId="S::kpatil8@stevens.edu::1cc5674d-6911-419d-ae60-533cc78acea3" providerId="AD" clId="Web-{48793878-676D-BE01-D110-6D92FE66C3FC}" dt="2023-05-12T22:10:46.738" v="357"/>
        <pc:sldMkLst>
          <pc:docMk/>
          <pc:sldMk cId="2755438507" sldId="280"/>
        </pc:sldMkLst>
      </pc:sldChg>
      <pc:sldChg chg="addSp modSp new mod ord setBg">
        <pc:chgData name="Kshitij Anil Patil" userId="S::kpatil8@stevens.edu::1cc5674d-6911-419d-ae60-533cc78acea3" providerId="AD" clId="Web-{48793878-676D-BE01-D110-6D92FE66C3FC}" dt="2023-05-12T22:12:40.288" v="378" actId="20577"/>
        <pc:sldMkLst>
          <pc:docMk/>
          <pc:sldMk cId="3551549471" sldId="280"/>
        </pc:sldMkLst>
        <pc:spChg chg="add mod">
          <ac:chgData name="Kshitij Anil Patil" userId="S::kpatil8@stevens.edu::1cc5674d-6911-419d-ae60-533cc78acea3" providerId="AD" clId="Web-{48793878-676D-BE01-D110-6D92FE66C3FC}" dt="2023-05-12T22:12:40.288" v="378" actId="20577"/>
          <ac:spMkLst>
            <pc:docMk/>
            <pc:sldMk cId="3551549471" sldId="280"/>
            <ac:spMk id="4" creationId="{31F16486-A8C1-BBA5-E812-2B8FBCAEE1B6}"/>
          </ac:spMkLst>
        </pc:spChg>
        <pc:picChg chg="add mod">
          <ac:chgData name="Kshitij Anil Patil" userId="S::kpatil8@stevens.edu::1cc5674d-6911-419d-ae60-533cc78acea3" providerId="AD" clId="Web-{48793878-676D-BE01-D110-6D92FE66C3FC}" dt="2023-05-12T22:11:09.395" v="363"/>
          <ac:picMkLst>
            <pc:docMk/>
            <pc:sldMk cId="3551549471" sldId="280"/>
            <ac:picMk id="2" creationId="{48AF9526-EA92-A2BE-BCD7-DCC7D408B9FC}"/>
          </ac:picMkLst>
        </pc:picChg>
        <pc:picChg chg="add mod">
          <ac:chgData name="Kshitij Anil Patil" userId="S::kpatil8@stevens.edu::1cc5674d-6911-419d-ae60-533cc78acea3" providerId="AD" clId="Web-{48793878-676D-BE01-D110-6D92FE66C3FC}" dt="2023-05-12T22:11:09.395" v="363"/>
          <ac:picMkLst>
            <pc:docMk/>
            <pc:sldMk cId="3551549471" sldId="280"/>
            <ac:picMk id="3" creationId="{B725BD2B-C47E-2D28-F2ED-E0F516EAD351}"/>
          </ac:picMkLst>
        </pc:picChg>
      </pc:sldChg>
      <pc:sldChg chg="modSp add ord replId">
        <pc:chgData name="Kshitij Anil Patil" userId="S::kpatil8@stevens.edu::1cc5674d-6911-419d-ae60-533cc78acea3" providerId="AD" clId="Web-{48793878-676D-BE01-D110-6D92FE66C3FC}" dt="2023-05-12T22:21:41.006" v="738" actId="20577"/>
        <pc:sldMkLst>
          <pc:docMk/>
          <pc:sldMk cId="2713962965" sldId="281"/>
        </pc:sldMkLst>
        <pc:spChg chg="mod">
          <ac:chgData name="Kshitij Anil Patil" userId="S::kpatil8@stevens.edu::1cc5674d-6911-419d-ae60-533cc78acea3" providerId="AD" clId="Web-{48793878-676D-BE01-D110-6D92FE66C3FC}" dt="2023-05-12T22:21:41.006" v="738" actId="20577"/>
          <ac:spMkLst>
            <pc:docMk/>
            <pc:sldMk cId="2713962965" sldId="281"/>
            <ac:spMk id="2" creationId="{8F3BA29A-F460-3F58-B603-63D337C8097A}"/>
          </ac:spMkLst>
        </pc:spChg>
        <pc:spChg chg="mod">
          <ac:chgData name="Kshitij Anil Patil" userId="S::kpatil8@stevens.edu::1cc5674d-6911-419d-ae60-533cc78acea3" providerId="AD" clId="Web-{48793878-676D-BE01-D110-6D92FE66C3FC}" dt="2023-05-12T22:20:48.880" v="710" actId="20577"/>
          <ac:spMkLst>
            <pc:docMk/>
            <pc:sldMk cId="2713962965" sldId="281"/>
            <ac:spMk id="15" creationId="{678DB2A6-A243-D31C-F204-2DE09EB47D37}"/>
          </ac:spMkLst>
        </pc:spChg>
      </pc:sldChg>
      <pc:sldChg chg="addSp modSp new del">
        <pc:chgData name="Kshitij Anil Patil" userId="S::kpatil8@stevens.edu::1cc5674d-6911-419d-ae60-533cc78acea3" providerId="AD" clId="Web-{48793878-676D-BE01-D110-6D92FE66C3FC}" dt="2023-05-12T22:25:25.199" v="766"/>
        <pc:sldMkLst>
          <pc:docMk/>
          <pc:sldMk cId="66317000" sldId="282"/>
        </pc:sldMkLst>
        <pc:spChg chg="add mod">
          <ac:chgData name="Kshitij Anil Patil" userId="S::kpatil8@stevens.edu::1cc5674d-6911-419d-ae60-533cc78acea3" providerId="AD" clId="Web-{48793878-676D-BE01-D110-6D92FE66C3FC}" dt="2023-05-12T22:23:14.040" v="754" actId="14100"/>
          <ac:spMkLst>
            <pc:docMk/>
            <pc:sldMk cId="66317000" sldId="282"/>
            <ac:spMk id="2" creationId="{EDA1822E-D0F6-7B61-06D4-B192139334CE}"/>
          </ac:spMkLst>
        </pc:spChg>
        <pc:picChg chg="add mod">
          <ac:chgData name="Kshitij Anil Patil" userId="S::kpatil8@stevens.edu::1cc5674d-6911-419d-ae60-533cc78acea3" providerId="AD" clId="Web-{48793878-676D-BE01-D110-6D92FE66C3FC}" dt="2023-05-12T22:23:17.930" v="755" actId="1076"/>
          <ac:picMkLst>
            <pc:docMk/>
            <pc:sldMk cId="66317000" sldId="282"/>
            <ac:picMk id="3" creationId="{7D5EFAC5-31F0-AB69-A82B-845638D50F2B}"/>
          </ac:picMkLst>
        </pc:picChg>
      </pc:sldChg>
      <pc:sldChg chg="addSp modSp new mod setBg">
        <pc:chgData name="Kshitij Anil Patil" userId="S::kpatil8@stevens.edu::1cc5674d-6911-419d-ae60-533cc78acea3" providerId="AD" clId="Web-{48793878-676D-BE01-D110-6D92FE66C3FC}" dt="2023-05-12T22:24:39.042" v="761"/>
        <pc:sldMkLst>
          <pc:docMk/>
          <pc:sldMk cId="1624757871" sldId="283"/>
        </pc:sldMkLst>
        <pc:picChg chg="add mod">
          <ac:chgData name="Kshitij Anil Patil" userId="S::kpatil8@stevens.edu::1cc5674d-6911-419d-ae60-533cc78acea3" providerId="AD" clId="Web-{48793878-676D-BE01-D110-6D92FE66C3FC}" dt="2023-05-12T22:24:39.042" v="761"/>
          <ac:picMkLst>
            <pc:docMk/>
            <pc:sldMk cId="1624757871" sldId="283"/>
            <ac:picMk id="2" creationId="{A2168412-D8B7-7DEB-E0A3-97E4E7F0A175}"/>
          </ac:picMkLst>
        </pc:picChg>
        <pc:picChg chg="add mod">
          <ac:chgData name="Kshitij Anil Patil" userId="S::kpatil8@stevens.edu::1cc5674d-6911-419d-ae60-533cc78acea3" providerId="AD" clId="Web-{48793878-676D-BE01-D110-6D92FE66C3FC}" dt="2023-05-12T22:24:39.042" v="761"/>
          <ac:picMkLst>
            <pc:docMk/>
            <pc:sldMk cId="1624757871" sldId="283"/>
            <ac:picMk id="3" creationId="{4C580AAB-8B66-A2C4-52F8-FAD96D642841}"/>
          </ac:picMkLst>
        </pc:picChg>
      </pc:sldChg>
      <pc:sldChg chg="addSp modSp new mod setBg">
        <pc:chgData name="Kshitij Anil Patil" userId="S::kpatil8@stevens.edu::1cc5674d-6911-419d-ae60-533cc78acea3" providerId="AD" clId="Web-{48793878-676D-BE01-D110-6D92FE66C3FC}" dt="2023-05-12T22:25:09.590" v="765"/>
        <pc:sldMkLst>
          <pc:docMk/>
          <pc:sldMk cId="3077478277" sldId="284"/>
        </pc:sldMkLst>
        <pc:picChg chg="add mod">
          <ac:chgData name="Kshitij Anil Patil" userId="S::kpatil8@stevens.edu::1cc5674d-6911-419d-ae60-533cc78acea3" providerId="AD" clId="Web-{48793878-676D-BE01-D110-6D92FE66C3FC}" dt="2023-05-12T22:25:09.590" v="765"/>
          <ac:picMkLst>
            <pc:docMk/>
            <pc:sldMk cId="3077478277" sldId="284"/>
            <ac:picMk id="2" creationId="{758F8E5E-C514-431A-EA45-85F36E29CE86}"/>
          </ac:picMkLst>
        </pc:picChg>
        <pc:picChg chg="add mod">
          <ac:chgData name="Kshitij Anil Patil" userId="S::kpatil8@stevens.edu::1cc5674d-6911-419d-ae60-533cc78acea3" providerId="AD" clId="Web-{48793878-676D-BE01-D110-6D92FE66C3FC}" dt="2023-05-12T22:25:09.590" v="765"/>
          <ac:picMkLst>
            <pc:docMk/>
            <pc:sldMk cId="3077478277" sldId="284"/>
            <ac:picMk id="3" creationId="{74A62F64-50C5-6D0B-DCAC-C8A2110797AB}"/>
          </ac:picMkLst>
        </pc:picChg>
      </pc:sldChg>
    </pc:docChg>
  </pc:docChgLst>
  <pc:docChgLst>
    <pc:chgData name="Kshitij Anil Patil" userId="S::kpatil8@stevens.edu::1cc5674d-6911-419d-ae60-533cc78acea3" providerId="AD" clId="Web-{498AFFC9-E83B-4FC7-4A14-4C58D4595A76}"/>
    <pc:docChg chg="addSld sldOrd">
      <pc:chgData name="Kshitij Anil Patil" userId="S::kpatil8@stevens.edu::1cc5674d-6911-419d-ae60-533cc78acea3" providerId="AD" clId="Web-{498AFFC9-E83B-4FC7-4A14-4C58D4595A76}" dt="2023-05-12T17:12:43.540" v="12"/>
      <pc:docMkLst>
        <pc:docMk/>
      </pc:docMkLst>
      <pc:sldChg chg="ord">
        <pc:chgData name="Kshitij Anil Patil" userId="S::kpatil8@stevens.edu::1cc5674d-6911-419d-ae60-533cc78acea3" providerId="AD" clId="Web-{498AFFC9-E83B-4FC7-4A14-4C58D4595A76}" dt="2023-05-12T17:12:30.992" v="11"/>
        <pc:sldMkLst>
          <pc:docMk/>
          <pc:sldMk cId="0" sldId="256"/>
        </pc:sldMkLst>
      </pc:sldChg>
      <pc:sldChg chg="ord">
        <pc:chgData name="Kshitij Anil Patil" userId="S::kpatil8@stevens.edu::1cc5674d-6911-419d-ae60-533cc78acea3" providerId="AD" clId="Web-{498AFFC9-E83B-4FC7-4A14-4C58D4595A76}" dt="2023-05-12T17:12:43.540" v="12"/>
        <pc:sldMkLst>
          <pc:docMk/>
          <pc:sldMk cId="2233739491" sldId="258"/>
        </pc:sldMkLst>
      </pc:sldChg>
      <pc:sldChg chg="add ord">
        <pc:chgData name="Kshitij Anil Patil" userId="S::kpatil8@stevens.edu::1cc5674d-6911-419d-ae60-533cc78acea3" providerId="AD" clId="Web-{498AFFC9-E83B-4FC7-4A14-4C58D4595A76}" dt="2023-05-12T17:12:28.711" v="10"/>
        <pc:sldMkLst>
          <pc:docMk/>
          <pc:sldMk cId="2181674338" sldId="259"/>
        </pc:sldMkLst>
      </pc:sldChg>
      <pc:sldChg chg="add">
        <pc:chgData name="Kshitij Anil Patil" userId="S::kpatil8@stevens.edu::1cc5674d-6911-419d-ae60-533cc78acea3" providerId="AD" clId="Web-{498AFFC9-E83B-4FC7-4A14-4C58D4595A76}" dt="2023-05-12T17:11:58.553" v="1"/>
        <pc:sldMkLst>
          <pc:docMk/>
          <pc:sldMk cId="1024069349" sldId="260"/>
        </pc:sldMkLst>
      </pc:sldChg>
      <pc:sldChg chg="add">
        <pc:chgData name="Kshitij Anil Patil" userId="S::kpatil8@stevens.edu::1cc5674d-6911-419d-ae60-533cc78acea3" providerId="AD" clId="Web-{498AFFC9-E83B-4FC7-4A14-4C58D4595A76}" dt="2023-05-12T17:12:01.725" v="2"/>
        <pc:sldMkLst>
          <pc:docMk/>
          <pc:sldMk cId="1729243124" sldId="261"/>
        </pc:sldMkLst>
      </pc:sldChg>
      <pc:sldChg chg="add">
        <pc:chgData name="Kshitij Anil Patil" userId="S::kpatil8@stevens.edu::1cc5674d-6911-419d-ae60-533cc78acea3" providerId="AD" clId="Web-{498AFFC9-E83B-4FC7-4A14-4C58D4595A76}" dt="2023-05-12T17:12:03.928" v="3"/>
        <pc:sldMkLst>
          <pc:docMk/>
          <pc:sldMk cId="3089823167" sldId="262"/>
        </pc:sldMkLst>
      </pc:sldChg>
      <pc:sldChg chg="add">
        <pc:chgData name="Kshitij Anil Patil" userId="S::kpatil8@stevens.edu::1cc5674d-6911-419d-ae60-533cc78acea3" providerId="AD" clId="Web-{498AFFC9-E83B-4FC7-4A14-4C58D4595A76}" dt="2023-05-12T17:12:07.491" v="4"/>
        <pc:sldMkLst>
          <pc:docMk/>
          <pc:sldMk cId="2732516337" sldId="263"/>
        </pc:sldMkLst>
      </pc:sldChg>
      <pc:sldChg chg="add ord">
        <pc:chgData name="Kshitij Anil Patil" userId="S::kpatil8@stevens.edu::1cc5674d-6911-419d-ae60-533cc78acea3" providerId="AD" clId="Web-{498AFFC9-E83B-4FC7-4A14-4C58D4595A76}" dt="2023-05-12T17:12:24.883" v="9"/>
        <pc:sldMkLst>
          <pc:docMk/>
          <pc:sldMk cId="2329596677" sldId="264"/>
        </pc:sldMkLst>
      </pc:sldChg>
      <pc:sldChg chg="add">
        <pc:chgData name="Kshitij Anil Patil" userId="S::kpatil8@stevens.edu::1cc5674d-6911-419d-ae60-533cc78acea3" providerId="AD" clId="Web-{498AFFC9-E83B-4FC7-4A14-4C58D4595A76}" dt="2023-05-12T17:12:14.757" v="6"/>
        <pc:sldMkLst>
          <pc:docMk/>
          <pc:sldMk cId="1231454581" sldId="265"/>
        </pc:sldMkLst>
      </pc:sldChg>
      <pc:sldChg chg="add">
        <pc:chgData name="Kshitij Anil Patil" userId="S::kpatil8@stevens.edu::1cc5674d-6911-419d-ae60-533cc78acea3" providerId="AD" clId="Web-{498AFFC9-E83B-4FC7-4A14-4C58D4595A76}" dt="2023-05-12T17:12:16.398" v="7"/>
        <pc:sldMkLst>
          <pc:docMk/>
          <pc:sldMk cId="2598341168" sldId="266"/>
        </pc:sldMkLst>
      </pc:sldChg>
      <pc:sldChg chg="add">
        <pc:chgData name="Kshitij Anil Patil" userId="S::kpatil8@stevens.edu::1cc5674d-6911-419d-ae60-533cc78acea3" providerId="AD" clId="Web-{498AFFC9-E83B-4FC7-4A14-4C58D4595A76}" dt="2023-05-12T17:12:21.023" v="8"/>
        <pc:sldMkLst>
          <pc:docMk/>
          <pc:sldMk cId="4151164102"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9BEBCAFF-AC82-4354-91C2-B28AC48C5BAA}" type="datetimeFigureOut">
              <a:t>5/12/2023</a:t>
            </a:fld>
            <a:endParaRPr lang="en-US"/>
          </a:p>
        </p:txBody>
      </p:sp>
      <p:sp>
        <p:nvSpPr>
          <p:cNvPr id="4" name="Slide Image Placeholder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867400"/>
            <a:ext cx="5486400" cy="4800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09F789E5-2B5C-48F9-9901-90C2D228045E}" type="slidenum">
              <a:t>‹#›</a:t>
            </a:fld>
            <a:endParaRPr lang="en-US"/>
          </a:p>
        </p:txBody>
      </p:sp>
    </p:spTree>
    <p:extLst>
      <p:ext uri="{BB962C8B-B14F-4D97-AF65-F5344CB8AC3E}">
        <p14:creationId xmlns:p14="http://schemas.microsoft.com/office/powerpoint/2010/main" val="139169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3811e9c3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123811e9c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124"/>
        <p:cNvGrpSpPr/>
        <p:nvPr/>
      </p:nvGrpSpPr>
      <p:grpSpPr>
        <a:xfrm>
          <a:off x="0" y="0"/>
          <a:ext cx="0" cy="0"/>
          <a:chOff x="0" y="0"/>
          <a:chExt cx="0" cy="0"/>
        </a:xfrm>
      </p:grpSpPr>
      <p:sp>
        <p:nvSpPr>
          <p:cNvPr id="125" name="Google Shape;125;p11"/>
          <p:cNvSpPr txBox="1">
            <a:spLocks noGrp="1"/>
          </p:cNvSpPr>
          <p:nvPr>
            <p:ph type="body" idx="1"/>
          </p:nvPr>
        </p:nvSpPr>
        <p:spPr>
          <a:xfrm>
            <a:off x="302684" y="1709351"/>
            <a:ext cx="11588749"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sp>
        <p:nvSpPr>
          <p:cNvPr id="127" name="Google Shape;127;p11"/>
          <p:cNvSpPr txBox="1">
            <a:spLocks noGrp="1"/>
          </p:cNvSpPr>
          <p:nvPr>
            <p:ph type="title"/>
          </p:nvPr>
        </p:nvSpPr>
        <p:spPr>
          <a:xfrm>
            <a:off x="302684" y="418354"/>
            <a:ext cx="9737787"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8" name="Google Shape;128;p11"/>
          <p:cNvSpPr txBox="1">
            <a:spLocks noGrp="1"/>
          </p:cNvSpPr>
          <p:nvPr>
            <p:ph type="body" idx="2"/>
          </p:nvPr>
        </p:nvSpPr>
        <p:spPr>
          <a:xfrm>
            <a:off x="302684" y="1006103"/>
            <a:ext cx="11588749"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51620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10"/>
        <p:cNvGrpSpPr/>
        <p:nvPr/>
      </p:nvGrpSpPr>
      <p:grpSpPr>
        <a:xfrm>
          <a:off x="0" y="0"/>
          <a:ext cx="0" cy="0"/>
          <a:chOff x="0" y="0"/>
          <a:chExt cx="0" cy="0"/>
        </a:xfrm>
      </p:grpSpPr>
      <p:pic>
        <p:nvPicPr>
          <p:cNvPr id="11" name="Google Shape;11;p2" descr="shield.png"/>
          <p:cNvPicPr preferRelativeResize="0"/>
          <p:nvPr/>
        </p:nvPicPr>
        <p:blipFill rotWithShape="1">
          <a:blip r:embed="rId2">
            <a:alphaModFix/>
          </a:blip>
          <a:srcRect/>
          <a:stretch/>
        </p:blipFill>
        <p:spPr>
          <a:xfrm>
            <a:off x="5236085" y="1170132"/>
            <a:ext cx="6955916" cy="5687868"/>
          </a:xfrm>
          <a:prstGeom prst="rect">
            <a:avLst/>
          </a:prstGeom>
          <a:noFill/>
          <a:ln>
            <a:noFill/>
          </a:ln>
        </p:spPr>
      </p:pic>
      <p:sp>
        <p:nvSpPr>
          <p:cNvPr id="12" name="Google Shape;12;p2"/>
          <p:cNvSpPr txBox="1">
            <a:spLocks noGrp="1"/>
          </p:cNvSpPr>
          <p:nvPr>
            <p:ph type="body" idx="1"/>
          </p:nvPr>
        </p:nvSpPr>
        <p:spPr>
          <a:xfrm>
            <a:off x="165101" y="3534870"/>
            <a:ext cx="5104155" cy="12046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body" idx="2"/>
          </p:nvPr>
        </p:nvSpPr>
        <p:spPr>
          <a:xfrm>
            <a:off x="165101" y="1725706"/>
            <a:ext cx="6667999" cy="164886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body" idx="3"/>
          </p:nvPr>
        </p:nvSpPr>
        <p:spPr>
          <a:xfrm>
            <a:off x="154519" y="4898572"/>
            <a:ext cx="5126851" cy="12561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5" name="Google Shape;15;p2"/>
          <p:cNvGrpSpPr/>
          <p:nvPr/>
        </p:nvGrpSpPr>
        <p:grpSpPr>
          <a:xfrm>
            <a:off x="0" y="6419356"/>
            <a:ext cx="12192000" cy="438645"/>
            <a:chOff x="0" y="4172975"/>
            <a:chExt cx="9144000" cy="438645"/>
          </a:xfrm>
        </p:grpSpPr>
        <p:cxnSp>
          <p:nvCxnSpPr>
            <p:cNvPr id="16" name="Google Shape;16;p2"/>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7" name="Google Shape;17;p2"/>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18" name="Google Shape;18;p2"/>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9" name="Google Shape;19;p2"/>
          <p:cNvGrpSpPr/>
          <p:nvPr/>
        </p:nvGrpSpPr>
        <p:grpSpPr>
          <a:xfrm>
            <a:off x="0" y="12208"/>
            <a:ext cx="12192000" cy="557"/>
            <a:chOff x="0" y="12207"/>
            <a:chExt cx="9144000" cy="557"/>
          </a:xfrm>
        </p:grpSpPr>
        <p:cxnSp>
          <p:nvCxnSpPr>
            <p:cNvPr id="20" name="Google Shape;20;p2"/>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21" name="Google Shape;21;p2"/>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22" name="Google Shape;22;p2" descr="top-logo.png"/>
          <p:cNvPicPr preferRelativeResize="0"/>
          <p:nvPr/>
        </p:nvPicPr>
        <p:blipFill rotWithShape="1">
          <a:blip r:embed="rId3">
            <a:alphaModFix/>
          </a:blip>
          <a:srcRect/>
          <a:stretch/>
        </p:blipFill>
        <p:spPr>
          <a:xfrm>
            <a:off x="325967" y="-6350"/>
            <a:ext cx="3064933" cy="1306365"/>
          </a:xfrm>
          <a:prstGeom prst="rect">
            <a:avLst/>
          </a:prstGeom>
          <a:noFill/>
          <a:ln>
            <a:noFill/>
          </a:ln>
        </p:spPr>
      </p:pic>
    </p:spTree>
    <p:extLst>
      <p:ext uri="{BB962C8B-B14F-4D97-AF65-F5344CB8AC3E}">
        <p14:creationId xmlns:p14="http://schemas.microsoft.com/office/powerpoint/2010/main" val="182738858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4E713-7633-AFE6-D802-5C9E2F42BD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54E3BB-73E5-70BB-2BAC-AFF150AB28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FED67-E0D7-9C2A-C0B6-72C77B7F4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CD5852-B2E0-354E-A9C1-ECC68A1C60C3}" type="datetimeFigureOut">
              <a:rPr lang="en-US" smtClean="0"/>
              <a:t>5/12/2023</a:t>
            </a:fld>
            <a:endParaRPr lang="en-US"/>
          </a:p>
        </p:txBody>
      </p:sp>
      <p:sp>
        <p:nvSpPr>
          <p:cNvPr id="5" name="Footer Placeholder 4">
            <a:extLst>
              <a:ext uri="{FF2B5EF4-FFF2-40B4-BE49-F238E27FC236}">
                <a16:creationId xmlns:a16="http://schemas.microsoft.com/office/drawing/2014/main" id="{614DAF04-514A-E887-17F1-8EFEE77B93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5F7E56-63B2-2572-EAFD-533FF05392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AF7EB-DC6E-E14B-9C7E-BEFE259BC4CE}" type="slidenum">
              <a:rPr lang="en-US" smtClean="0"/>
              <a:t>‹#›</a:t>
            </a:fld>
            <a:endParaRPr lang="en-US"/>
          </a:p>
        </p:txBody>
      </p:sp>
    </p:spTree>
    <p:extLst>
      <p:ext uri="{BB962C8B-B14F-4D97-AF65-F5344CB8AC3E}">
        <p14:creationId xmlns:p14="http://schemas.microsoft.com/office/powerpoint/2010/main" val="1904460870"/>
      </p:ext>
    </p:extLst>
  </p:cSld>
  <p:clrMap bg1="lt1" tx1="dk1" bg2="lt2" tx2="dk2" accent1="accent1" accent2="accent2" accent3="accent3" accent4="accent4" accent5="accent5" accent6="accent6" hlink="hlink" folHlink="folHlink"/>
  <p:sldLayoutIdLst>
    <p:sldLayoutId id="2147483661"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body" idx="1"/>
          </p:nvPr>
        </p:nvSpPr>
        <p:spPr>
          <a:xfrm>
            <a:off x="1647825" y="2519580"/>
            <a:ext cx="5370825" cy="793880"/>
          </a:xfrm>
          <a:prstGeom prst="rect">
            <a:avLst/>
          </a:prstGeom>
          <a:noFill/>
          <a:ln>
            <a:noFill/>
          </a:ln>
        </p:spPr>
        <p:txBody>
          <a:bodyPr spcFirstLastPara="1" vert="horz" wrap="square" lIns="91425" tIns="45700" rIns="91425" bIns="45700" rtlCol="0" anchor="t" anchorCtr="0">
            <a:noAutofit/>
          </a:bodyPr>
          <a:lstStyle/>
          <a:p>
            <a:pPr marL="0" indent="0"/>
            <a:r>
              <a:rPr lang="en-US" sz="3600" b="1" i="0" dirty="0">
                <a:latin typeface="+mj-lt"/>
                <a:ea typeface="Times New Roman"/>
                <a:cs typeface="Times New Roman"/>
              </a:rPr>
              <a:t>Final Project Report</a:t>
            </a:r>
          </a:p>
        </p:txBody>
      </p:sp>
      <p:sp>
        <p:nvSpPr>
          <p:cNvPr id="169" name="Google Shape;169;p19"/>
          <p:cNvSpPr txBox="1">
            <a:spLocks noGrp="1"/>
          </p:cNvSpPr>
          <p:nvPr>
            <p:ph type="body" idx="2"/>
          </p:nvPr>
        </p:nvSpPr>
        <p:spPr>
          <a:xfrm>
            <a:off x="1647825" y="1725700"/>
            <a:ext cx="5016586" cy="793880"/>
          </a:xfrm>
          <a:prstGeom prst="rect">
            <a:avLst/>
          </a:prstGeom>
          <a:noFill/>
          <a:ln>
            <a:noFill/>
          </a:ln>
        </p:spPr>
        <p:txBody>
          <a:bodyPr spcFirstLastPara="1" vert="horz" wrap="square" lIns="91425" tIns="45700" rIns="91425" bIns="45700" rtlCol="0" anchor="t" anchorCtr="0">
            <a:noAutofit/>
          </a:bodyPr>
          <a:lstStyle/>
          <a:p>
            <a:pPr marL="0" indent="0"/>
            <a:r>
              <a:rPr lang="en-US" sz="3200" b="0" dirty="0">
                <a:latin typeface="Times New Roman"/>
                <a:ea typeface="Times New Roman"/>
                <a:cs typeface="Times New Roman"/>
              </a:rPr>
              <a:t>CS559 Machine Learning</a:t>
            </a:r>
          </a:p>
        </p:txBody>
      </p:sp>
      <p:sp>
        <p:nvSpPr>
          <p:cNvPr id="5" name="TextBox 4">
            <a:extLst>
              <a:ext uri="{FF2B5EF4-FFF2-40B4-BE49-F238E27FC236}">
                <a16:creationId xmlns:a16="http://schemas.microsoft.com/office/drawing/2014/main" id="{695B8DB6-94FD-455F-B29A-A3B6BDABB5E5}"/>
              </a:ext>
            </a:extLst>
          </p:cNvPr>
          <p:cNvSpPr txBox="1"/>
          <p:nvPr/>
        </p:nvSpPr>
        <p:spPr>
          <a:xfrm>
            <a:off x="1647825" y="3373184"/>
            <a:ext cx="3113903" cy="2062103"/>
          </a:xfrm>
          <a:prstGeom prst="rect">
            <a:avLst/>
          </a:prstGeom>
          <a:noFill/>
        </p:spPr>
        <p:txBody>
          <a:bodyPr wrap="square" lIns="91440" tIns="45720" rIns="91440" bIns="45720" rtlCol="0" anchor="t">
            <a:spAutoFit/>
          </a:bodyPr>
          <a:lstStyle/>
          <a:p>
            <a:endParaRPr lang="en-US" sz="2800" dirty="0">
              <a:cs typeface="Times New Roman" panose="02020603050405020304" pitchFamily="18" charset="0"/>
            </a:endParaRPr>
          </a:p>
          <a:p>
            <a:r>
              <a:rPr lang="en-US" sz="2800" dirty="0">
                <a:cs typeface="Times New Roman"/>
              </a:rPr>
              <a:t>Team Members: </a:t>
            </a:r>
            <a:endParaRPr lang="en-US" sz="2800" dirty="0">
              <a:cs typeface="Times New Roman" panose="02020603050405020304" pitchFamily="18" charset="0"/>
            </a:endParaRPr>
          </a:p>
          <a:p>
            <a:pPr marL="342900" indent="-342900">
              <a:buFont typeface="Arial" panose="020B0604020202020204" pitchFamily="34" charset="0"/>
              <a:buChar char="•"/>
            </a:pPr>
            <a:r>
              <a:rPr lang="en-US" sz="2400" dirty="0">
                <a:cs typeface="Times New Roman"/>
              </a:rPr>
              <a:t>Sanjeet Jain</a:t>
            </a:r>
            <a:endParaRPr lang="en-US" sz="2400" dirty="0">
              <a:cs typeface="Times New Roman" panose="02020603050405020304" pitchFamily="18" charset="0"/>
            </a:endParaRPr>
          </a:p>
          <a:p>
            <a:pPr marL="342900" indent="-342900">
              <a:buFont typeface="Arial" panose="020B0604020202020204" pitchFamily="34" charset="0"/>
              <a:buChar char="•"/>
            </a:pPr>
            <a:r>
              <a:rPr lang="en-US" sz="2400" dirty="0">
                <a:cs typeface="Times New Roman"/>
              </a:rPr>
              <a:t>Savil Dsouza</a:t>
            </a:r>
            <a:endParaRPr lang="en-US" sz="2400" dirty="0">
              <a:cs typeface="Times New Roman" panose="02020603050405020304" pitchFamily="18" charset="0"/>
            </a:endParaRPr>
          </a:p>
          <a:p>
            <a:pPr marL="342900" indent="-342900">
              <a:buFont typeface="Arial" panose="020B0604020202020204" pitchFamily="34" charset="0"/>
              <a:buChar char="•"/>
            </a:pPr>
            <a:r>
              <a:rPr lang="en-US" sz="2400" dirty="0">
                <a:cs typeface="Times New Roman"/>
              </a:rPr>
              <a:t>Kshitij Patil</a:t>
            </a:r>
            <a:endParaRPr lang="en-US" sz="2400" dirty="0">
              <a:cs typeface="Times New Roman" panose="02020603050405020304" pitchFamily="18" charset="0"/>
            </a:endParaRPr>
          </a:p>
        </p:txBody>
      </p:sp>
    </p:spTree>
    <p:extLst>
      <p:ext uri="{BB962C8B-B14F-4D97-AF65-F5344CB8AC3E}">
        <p14:creationId xmlns:p14="http://schemas.microsoft.com/office/powerpoint/2010/main" val="2072139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E0009DC-288B-9FD3-227C-3CA65BFD80A0}"/>
              </a:ext>
            </a:extLst>
          </p:cNvPr>
          <p:cNvPicPr>
            <a:picLocks noChangeAspect="1"/>
          </p:cNvPicPr>
          <p:nvPr/>
        </p:nvPicPr>
        <p:blipFill>
          <a:blip r:embed="rId2"/>
          <a:stretch>
            <a:fillRect/>
          </a:stretch>
        </p:blipFill>
        <p:spPr>
          <a:xfrm>
            <a:off x="643467" y="926352"/>
            <a:ext cx="5291666" cy="3889373"/>
          </a:xfrm>
          <a:prstGeom prst="rect">
            <a:avLst/>
          </a:prstGeom>
        </p:spPr>
      </p:pic>
      <p:pic>
        <p:nvPicPr>
          <p:cNvPr id="2" name="Picture 2">
            <a:extLst>
              <a:ext uri="{FF2B5EF4-FFF2-40B4-BE49-F238E27FC236}">
                <a16:creationId xmlns:a16="http://schemas.microsoft.com/office/drawing/2014/main" id="{F657A04A-2F27-AC8D-FA1D-A73003818FDE}"/>
              </a:ext>
            </a:extLst>
          </p:cNvPr>
          <p:cNvPicPr>
            <a:picLocks noChangeAspect="1"/>
          </p:cNvPicPr>
          <p:nvPr/>
        </p:nvPicPr>
        <p:blipFill>
          <a:blip r:embed="rId3"/>
          <a:stretch>
            <a:fillRect/>
          </a:stretch>
        </p:blipFill>
        <p:spPr>
          <a:xfrm>
            <a:off x="6256866" y="985883"/>
            <a:ext cx="5291667" cy="3770312"/>
          </a:xfrm>
          <a:prstGeom prst="rect">
            <a:avLst/>
          </a:prstGeom>
        </p:spPr>
      </p:pic>
      <p:sp>
        <p:nvSpPr>
          <p:cNvPr id="4" name="TextBox 3">
            <a:extLst>
              <a:ext uri="{FF2B5EF4-FFF2-40B4-BE49-F238E27FC236}">
                <a16:creationId xmlns:a16="http://schemas.microsoft.com/office/drawing/2014/main" id="{50BA2327-A6BB-0EEE-7D6C-30FE610166B1}"/>
              </a:ext>
            </a:extLst>
          </p:cNvPr>
          <p:cNvSpPr txBox="1"/>
          <p:nvPr/>
        </p:nvSpPr>
        <p:spPr>
          <a:xfrm>
            <a:off x="3393056" y="5192982"/>
            <a:ext cx="5909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kern="1200">
                <a:solidFill>
                  <a:schemeClr val="tx1"/>
                </a:solidFill>
                <a:latin typeface="Arial"/>
                <a:ea typeface="+mn-ea"/>
                <a:cs typeface="+mn-cs"/>
              </a:rPr>
              <a:t>A higher recall after tuning the model with GridSearch suggest that the model is performing well in terms of correctly identifying positive instances (high recall)</a:t>
            </a:r>
            <a:endParaRPr lang="en-US"/>
          </a:p>
        </p:txBody>
      </p:sp>
    </p:spTree>
    <p:extLst>
      <p:ext uri="{BB962C8B-B14F-4D97-AF65-F5344CB8AC3E}">
        <p14:creationId xmlns:p14="http://schemas.microsoft.com/office/powerpoint/2010/main" val="53810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F3BA29A-F460-3F58-B603-63D337C8097A}"/>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Models Implemented</a:t>
            </a:r>
          </a:p>
        </p:txBody>
      </p:sp>
      <p:sp>
        <p:nvSpPr>
          <p:cNvPr id="3" name="TextBox 2">
            <a:extLst>
              <a:ext uri="{FF2B5EF4-FFF2-40B4-BE49-F238E27FC236}">
                <a16:creationId xmlns:a16="http://schemas.microsoft.com/office/drawing/2014/main" id="{C2FDB5EC-987F-B80D-0424-F0CAD07ED5F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a:p>
        </p:txBody>
      </p:sp>
      <p:sp>
        <p:nvSpPr>
          <p:cNvPr id="15" name="TextBox 14">
            <a:extLst>
              <a:ext uri="{FF2B5EF4-FFF2-40B4-BE49-F238E27FC236}">
                <a16:creationId xmlns:a16="http://schemas.microsoft.com/office/drawing/2014/main" id="{678DB2A6-A243-D31C-F204-2DE09EB47D37}"/>
              </a:ext>
            </a:extLst>
          </p:cNvPr>
          <p:cNvSpPr txBox="1"/>
          <p:nvPr/>
        </p:nvSpPr>
        <p:spPr>
          <a:xfrm>
            <a:off x="4397372" y="959568"/>
            <a:ext cx="7641679" cy="4829014"/>
          </a:xfrm>
          <a:prstGeom prst="rect">
            <a:avLst/>
          </a:prstGeom>
          <a:noFill/>
        </p:spPr>
        <p:txBody>
          <a:bodyPr wrap="square" lIns="91440" tIns="45720" rIns="91440" bIns="45720" rtlCol="0" anchor="t">
            <a:spAutoFit/>
          </a:bodyPr>
          <a:lstStyle/>
          <a:p>
            <a:pPr>
              <a:lnSpc>
                <a:spcPct val="90000"/>
              </a:lnSpc>
              <a:spcAft>
                <a:spcPts val="600"/>
              </a:spcAft>
            </a:pPr>
            <a:r>
              <a:rPr lang="en-US" sz="3200" b="1" dirty="0">
                <a:latin typeface="Calibri"/>
                <a:cs typeface="Calibri Light"/>
              </a:rPr>
              <a:t>Linear Discriminant Analysis (LDA)</a:t>
            </a:r>
            <a:endParaRPr lang="en-US" sz="3200" b="1" i="0" dirty="0">
              <a:effectLst/>
              <a:latin typeface="Calibri"/>
              <a:cs typeface="Calibri Light"/>
            </a:endParaRPr>
          </a:p>
          <a:p>
            <a:pPr>
              <a:buFont typeface="Arial" panose="020B0604020202020204" pitchFamily="34" charset="0"/>
              <a:buChar char="•"/>
            </a:pPr>
            <a:r>
              <a:rPr lang="en-US" sz="2000" dirty="0">
                <a:ea typeface="+mn-lt"/>
                <a:cs typeface="+mn-lt"/>
              </a:rPr>
              <a:t>  LDA can be used for dimensionality reduction, finding a linear combination of features that maximizes class separation while minimizing within-class variance.</a:t>
            </a:r>
            <a:endParaRPr lang="en-US" sz="2000" dirty="0">
              <a:cs typeface="Calibri"/>
            </a:endParaRPr>
          </a:p>
          <a:p>
            <a:pPr>
              <a:buFont typeface="Arial" panose="020B0604020202020204" pitchFamily="34" charset="0"/>
              <a:buChar char="•"/>
            </a:pPr>
            <a:r>
              <a:rPr lang="en-US" sz="2000" dirty="0">
                <a:ea typeface="+mn-lt"/>
                <a:cs typeface="+mn-lt"/>
              </a:rPr>
              <a:t>  It is also a classification algorithm, modeling feature distributions and using Bayes' theorem for posterior probability calculation.</a:t>
            </a:r>
            <a:endParaRPr lang="en-US" dirty="0"/>
          </a:p>
          <a:p>
            <a:pPr>
              <a:buFont typeface="Arial" panose="020B0604020202020204" pitchFamily="34" charset="0"/>
              <a:buChar char="•"/>
            </a:pPr>
            <a:r>
              <a:rPr lang="en-US" sz="2000" dirty="0">
                <a:ea typeface="+mn-lt"/>
                <a:cs typeface="+mn-lt"/>
              </a:rPr>
              <a:t>  LDA handles multicollinearity among features by considering the relationship between features and the target variable.</a:t>
            </a:r>
            <a:endParaRPr lang="en-US" dirty="0"/>
          </a:p>
          <a:p>
            <a:pPr>
              <a:buFont typeface="Arial" panose="020B0604020202020204" pitchFamily="34" charset="0"/>
              <a:buChar char="•"/>
            </a:pPr>
            <a:r>
              <a:rPr lang="en-US" sz="2000" dirty="0">
                <a:ea typeface="+mn-lt"/>
                <a:cs typeface="+mn-lt"/>
              </a:rPr>
              <a:t>  Interpretability is provided through analyzing coefficients or discriminant vectors, revealing feature contributions to class separation.</a:t>
            </a:r>
            <a:endParaRPr lang="en-US" dirty="0"/>
          </a:p>
          <a:p>
            <a:pPr>
              <a:buFont typeface="Arial" panose="020B0604020202020204" pitchFamily="34" charset="0"/>
              <a:buChar char="•"/>
            </a:pPr>
            <a:r>
              <a:rPr lang="en-US" sz="2000" dirty="0">
                <a:ea typeface="+mn-lt"/>
                <a:cs typeface="+mn-lt"/>
              </a:rPr>
              <a:t>  LDA works best when classes have approximately equal covariance matrices and balanced within-class variances.</a:t>
            </a:r>
            <a:endParaRPr lang="en-US" dirty="0"/>
          </a:p>
          <a:p>
            <a:pPr indent="-228600">
              <a:lnSpc>
                <a:spcPct val="90000"/>
              </a:lnSpc>
              <a:spcAft>
                <a:spcPts val="600"/>
              </a:spcAft>
              <a:buFont typeface="Arial" panose="020B0604020202020204" pitchFamily="34" charset="0"/>
              <a:buChar char="•"/>
            </a:pPr>
            <a:r>
              <a:rPr lang="en-US" sz="2000" dirty="0">
                <a:ea typeface="+mn-lt"/>
                <a:cs typeface="+mn-lt"/>
              </a:rPr>
              <a:t>LDA assumes linear decision boundaries, so it may not perform well if the relationship between features and the target is complex and nonlinear.</a:t>
            </a:r>
            <a:endParaRPr lang="en-US" dirty="0"/>
          </a:p>
        </p:txBody>
      </p:sp>
    </p:spTree>
    <p:extLst>
      <p:ext uri="{BB962C8B-B14F-4D97-AF65-F5344CB8AC3E}">
        <p14:creationId xmlns:p14="http://schemas.microsoft.com/office/powerpoint/2010/main" val="102406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52C004B-65E8-A986-DE73-16F60C8156CB}"/>
              </a:ext>
            </a:extLst>
          </p:cNvPr>
          <p:cNvPicPr>
            <a:picLocks noChangeAspect="1"/>
          </p:cNvPicPr>
          <p:nvPr/>
        </p:nvPicPr>
        <p:blipFill>
          <a:blip r:embed="rId2"/>
          <a:stretch>
            <a:fillRect/>
          </a:stretch>
        </p:blipFill>
        <p:spPr>
          <a:xfrm>
            <a:off x="643467" y="1457855"/>
            <a:ext cx="5291666" cy="3942289"/>
          </a:xfrm>
          <a:prstGeom prst="rect">
            <a:avLst/>
          </a:prstGeom>
        </p:spPr>
      </p:pic>
      <p:pic>
        <p:nvPicPr>
          <p:cNvPr id="3" name="Picture 3">
            <a:extLst>
              <a:ext uri="{FF2B5EF4-FFF2-40B4-BE49-F238E27FC236}">
                <a16:creationId xmlns:a16="http://schemas.microsoft.com/office/drawing/2014/main" id="{BEB6D713-FE8F-019C-8D0F-EA76D39D7988}"/>
              </a:ext>
            </a:extLst>
          </p:cNvPr>
          <p:cNvPicPr>
            <a:picLocks noChangeAspect="1"/>
          </p:cNvPicPr>
          <p:nvPr/>
        </p:nvPicPr>
        <p:blipFill>
          <a:blip r:embed="rId3"/>
          <a:stretch>
            <a:fillRect/>
          </a:stretch>
        </p:blipFill>
        <p:spPr>
          <a:xfrm>
            <a:off x="6256865" y="1543844"/>
            <a:ext cx="5291667" cy="3770312"/>
          </a:xfrm>
          <a:prstGeom prst="rect">
            <a:avLst/>
          </a:prstGeom>
        </p:spPr>
      </p:pic>
    </p:spTree>
    <p:extLst>
      <p:ext uri="{BB962C8B-B14F-4D97-AF65-F5344CB8AC3E}">
        <p14:creationId xmlns:p14="http://schemas.microsoft.com/office/powerpoint/2010/main" val="139141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F3BA29A-F460-3F58-B603-63D337C8097A}"/>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Models Implemented</a:t>
            </a:r>
          </a:p>
        </p:txBody>
      </p:sp>
      <p:sp>
        <p:nvSpPr>
          <p:cNvPr id="3" name="TextBox 2">
            <a:extLst>
              <a:ext uri="{FF2B5EF4-FFF2-40B4-BE49-F238E27FC236}">
                <a16:creationId xmlns:a16="http://schemas.microsoft.com/office/drawing/2014/main" id="{C2FDB5EC-987F-B80D-0424-F0CAD07ED5F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a:p>
        </p:txBody>
      </p:sp>
      <p:sp>
        <p:nvSpPr>
          <p:cNvPr id="15" name="TextBox 14">
            <a:extLst>
              <a:ext uri="{FF2B5EF4-FFF2-40B4-BE49-F238E27FC236}">
                <a16:creationId xmlns:a16="http://schemas.microsoft.com/office/drawing/2014/main" id="{678DB2A6-A243-D31C-F204-2DE09EB47D37}"/>
              </a:ext>
            </a:extLst>
          </p:cNvPr>
          <p:cNvSpPr txBox="1"/>
          <p:nvPr/>
        </p:nvSpPr>
        <p:spPr>
          <a:xfrm>
            <a:off x="4397372" y="959568"/>
            <a:ext cx="7641679" cy="4305794"/>
          </a:xfrm>
          <a:prstGeom prst="rect">
            <a:avLst/>
          </a:prstGeom>
          <a:noFill/>
        </p:spPr>
        <p:txBody>
          <a:bodyPr wrap="square" lIns="91440" tIns="45720" rIns="91440" bIns="45720" rtlCol="0" anchor="t">
            <a:spAutoFit/>
          </a:bodyPr>
          <a:lstStyle/>
          <a:p>
            <a:pPr>
              <a:lnSpc>
                <a:spcPct val="90000"/>
              </a:lnSpc>
              <a:spcAft>
                <a:spcPts val="600"/>
              </a:spcAft>
            </a:pPr>
            <a:r>
              <a:rPr lang="en-US" sz="3200" b="1" dirty="0">
                <a:latin typeface="Calibri"/>
                <a:cs typeface="Calibri Light"/>
              </a:rPr>
              <a:t>Decision Tree Classifier (DTC)</a:t>
            </a:r>
            <a:endParaRPr lang="en-US" sz="3200" b="1" i="0" dirty="0">
              <a:effectLst/>
              <a:latin typeface="Calibri"/>
              <a:cs typeface="Calibri Light"/>
            </a:endParaRPr>
          </a:p>
          <a:p>
            <a:pPr>
              <a:buFont typeface="Arial" panose="020B0604020202020204" pitchFamily="34" charset="0"/>
              <a:buChar char="•"/>
            </a:pPr>
            <a:r>
              <a:rPr lang="en-US" sz="2000" dirty="0">
                <a:ea typeface="+mn-lt"/>
                <a:cs typeface="+mn-lt"/>
              </a:rPr>
              <a:t> Decision trees are interpretable, capturing nonlinear relationships and providing clear decision rules.</a:t>
            </a:r>
          </a:p>
          <a:p>
            <a:pPr>
              <a:buFont typeface="Arial" panose="020B0604020202020204" pitchFamily="34" charset="0"/>
              <a:buChar char="•"/>
            </a:pPr>
            <a:r>
              <a:rPr lang="en-US" sz="2000" dirty="0">
                <a:ea typeface="+mn-lt"/>
                <a:cs typeface="+mn-lt"/>
              </a:rPr>
              <a:t> They offer feature importance measures for feature selection and insights into the data.</a:t>
            </a:r>
            <a:endParaRPr lang="en-US" dirty="0">
              <a:ea typeface="+mn-lt"/>
              <a:cs typeface="+mn-lt"/>
            </a:endParaRPr>
          </a:p>
          <a:p>
            <a:pPr>
              <a:buFont typeface="Arial" panose="020B0604020202020204" pitchFamily="34" charset="0"/>
              <a:buChar char="•"/>
            </a:pPr>
            <a:r>
              <a:rPr lang="en-US" sz="2000" dirty="0">
                <a:ea typeface="+mn-lt"/>
                <a:cs typeface="+mn-lt"/>
              </a:rPr>
              <a:t> Decision trees can handle missing values and outliers, accommodating datasets with incomplete information.</a:t>
            </a:r>
            <a:endParaRPr lang="en-US" dirty="0">
              <a:ea typeface="+mn-lt"/>
              <a:cs typeface="+mn-lt"/>
            </a:endParaRPr>
          </a:p>
          <a:p>
            <a:pPr>
              <a:buFont typeface="Arial" panose="020B0604020202020204" pitchFamily="34" charset="0"/>
              <a:buChar char="•"/>
            </a:pPr>
            <a:r>
              <a:rPr lang="en-US" sz="2000" dirty="0">
                <a:ea typeface="+mn-lt"/>
                <a:cs typeface="+mn-lt"/>
              </a:rPr>
              <a:t> They do not assume specific data distributions, making them suitable for both categorical and numerical features.</a:t>
            </a:r>
            <a:endParaRPr lang="en-US">
              <a:ea typeface="+mn-lt"/>
              <a:cs typeface="+mn-lt"/>
            </a:endParaRPr>
          </a:p>
          <a:p>
            <a:pPr>
              <a:buFont typeface="Arial" panose="020B0604020202020204" pitchFamily="34" charset="0"/>
              <a:buChar char="•"/>
            </a:pPr>
            <a:r>
              <a:rPr lang="en-US" sz="2000" dirty="0">
                <a:ea typeface="+mn-lt"/>
                <a:cs typeface="+mn-lt"/>
              </a:rPr>
              <a:t> Decision trees can be used as building blocks for ensemble methods like random forests and gradient boosting.</a:t>
            </a:r>
            <a:endParaRPr lang="en-US" dirty="0">
              <a:ea typeface="+mn-lt"/>
              <a:cs typeface="+mn-lt"/>
            </a:endParaRPr>
          </a:p>
          <a:p>
            <a:pPr>
              <a:buFont typeface="Arial" panose="020B0604020202020204" pitchFamily="34" charset="0"/>
              <a:buChar char="•"/>
            </a:pPr>
            <a:r>
              <a:rPr lang="en-US" sz="2000" dirty="0">
                <a:ea typeface="+mn-lt"/>
                <a:cs typeface="+mn-lt"/>
              </a:rPr>
              <a:t> Training decision trees is computationally efficient, particularly for smaller datasets, with logarithmic time complexity.</a:t>
            </a:r>
            <a:endParaRPr lang="en-US" dirty="0">
              <a:ea typeface="+mn-lt"/>
              <a:cs typeface="+mn-lt"/>
            </a:endParaRPr>
          </a:p>
        </p:txBody>
      </p:sp>
    </p:spTree>
    <p:extLst>
      <p:ext uri="{BB962C8B-B14F-4D97-AF65-F5344CB8AC3E}">
        <p14:creationId xmlns:p14="http://schemas.microsoft.com/office/powerpoint/2010/main" val="2317975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EF07986F-4272-B373-6C71-3E0B178601E1}"/>
              </a:ext>
            </a:extLst>
          </p:cNvPr>
          <p:cNvPicPr>
            <a:picLocks noChangeAspect="1"/>
          </p:cNvPicPr>
          <p:nvPr/>
        </p:nvPicPr>
        <p:blipFill>
          <a:blip r:embed="rId2"/>
          <a:stretch>
            <a:fillRect/>
          </a:stretch>
        </p:blipFill>
        <p:spPr>
          <a:xfrm>
            <a:off x="643467" y="1524001"/>
            <a:ext cx="5291666" cy="3809998"/>
          </a:xfrm>
          <a:prstGeom prst="rect">
            <a:avLst/>
          </a:prstGeom>
        </p:spPr>
      </p:pic>
      <p:pic>
        <p:nvPicPr>
          <p:cNvPr id="2" name="Picture 2">
            <a:extLst>
              <a:ext uri="{FF2B5EF4-FFF2-40B4-BE49-F238E27FC236}">
                <a16:creationId xmlns:a16="http://schemas.microsoft.com/office/drawing/2014/main" id="{BE91A3F3-3332-A829-82D3-414402AAB2E7}"/>
              </a:ext>
            </a:extLst>
          </p:cNvPr>
          <p:cNvPicPr>
            <a:picLocks noChangeAspect="1"/>
          </p:cNvPicPr>
          <p:nvPr/>
        </p:nvPicPr>
        <p:blipFill>
          <a:blip r:embed="rId3"/>
          <a:stretch>
            <a:fillRect/>
          </a:stretch>
        </p:blipFill>
        <p:spPr>
          <a:xfrm>
            <a:off x="6256865" y="1543844"/>
            <a:ext cx="5291667" cy="3770312"/>
          </a:xfrm>
          <a:prstGeom prst="rect">
            <a:avLst/>
          </a:prstGeom>
        </p:spPr>
      </p:pic>
      <p:sp>
        <p:nvSpPr>
          <p:cNvPr id="4" name="TextBox 3">
            <a:extLst>
              <a:ext uri="{FF2B5EF4-FFF2-40B4-BE49-F238E27FC236}">
                <a16:creationId xmlns:a16="http://schemas.microsoft.com/office/drawing/2014/main" id="{51B05C52-7028-73FC-678C-B795FAEF3A31}"/>
              </a:ext>
            </a:extLst>
          </p:cNvPr>
          <p:cNvSpPr txBox="1"/>
          <p:nvPr/>
        </p:nvSpPr>
        <p:spPr>
          <a:xfrm>
            <a:off x="3796672" y="5836157"/>
            <a:ext cx="58593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Helvetica Neue"/>
              </a:rPr>
              <a:t>Overall </a:t>
            </a:r>
            <a:r>
              <a:rPr lang="en-US" sz="1200" dirty="0" err="1">
                <a:latin typeface="Helvetica Neue"/>
              </a:rPr>
              <a:t>perfomance</a:t>
            </a:r>
            <a:r>
              <a:rPr lang="en-US" sz="1200" dirty="0">
                <a:latin typeface="Helvetica Neue"/>
              </a:rPr>
              <a:t> was slightly increased after tuning the mode</a:t>
            </a:r>
            <a:endParaRPr lang="en-US" dirty="0"/>
          </a:p>
        </p:txBody>
      </p:sp>
    </p:spTree>
    <p:extLst>
      <p:ext uri="{BB962C8B-B14F-4D97-AF65-F5344CB8AC3E}">
        <p14:creationId xmlns:p14="http://schemas.microsoft.com/office/powerpoint/2010/main" val="3243119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F3BA29A-F460-3F58-B603-63D337C8097A}"/>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dirty="0">
                <a:solidFill>
                  <a:srgbClr val="FFFFFF"/>
                </a:solidFill>
                <a:latin typeface="+mj-lt"/>
                <a:ea typeface="+mj-ea"/>
                <a:cs typeface="+mj-cs"/>
              </a:rPr>
              <a:t>Models Implemented</a:t>
            </a:r>
          </a:p>
        </p:txBody>
      </p:sp>
      <p:sp>
        <p:nvSpPr>
          <p:cNvPr id="3" name="TextBox 2">
            <a:extLst>
              <a:ext uri="{FF2B5EF4-FFF2-40B4-BE49-F238E27FC236}">
                <a16:creationId xmlns:a16="http://schemas.microsoft.com/office/drawing/2014/main" id="{C2FDB5EC-987F-B80D-0424-F0CAD07ED5F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a:p>
        </p:txBody>
      </p:sp>
      <p:sp>
        <p:nvSpPr>
          <p:cNvPr id="15" name="TextBox 14">
            <a:extLst>
              <a:ext uri="{FF2B5EF4-FFF2-40B4-BE49-F238E27FC236}">
                <a16:creationId xmlns:a16="http://schemas.microsoft.com/office/drawing/2014/main" id="{678DB2A6-A243-D31C-F204-2DE09EB47D37}"/>
              </a:ext>
            </a:extLst>
          </p:cNvPr>
          <p:cNvSpPr txBox="1"/>
          <p:nvPr/>
        </p:nvSpPr>
        <p:spPr>
          <a:xfrm>
            <a:off x="4355912" y="1382196"/>
            <a:ext cx="7641679" cy="5570756"/>
          </a:xfrm>
          <a:prstGeom prst="rect">
            <a:avLst/>
          </a:prstGeom>
          <a:noFill/>
        </p:spPr>
        <p:txBody>
          <a:bodyPr wrap="square" lIns="91440" tIns="45720" rIns="91440" bIns="45720" rtlCol="0" anchor="t">
            <a:spAutoFit/>
          </a:bodyPr>
          <a:lstStyle/>
          <a:p>
            <a:r>
              <a:rPr lang="en-US" sz="3200" b="1" dirty="0">
                <a:latin typeface="Calibri"/>
                <a:cs typeface="Times New Roman"/>
              </a:rPr>
              <a:t>Random Forest Classifier</a:t>
            </a:r>
            <a:endParaRPr lang="en-US" sz="3200" b="1" dirty="0">
              <a:latin typeface="Calibri"/>
              <a:ea typeface="+mn-lt"/>
              <a:cs typeface="+mn-lt"/>
            </a:endParaRPr>
          </a:p>
          <a:p>
            <a:pPr>
              <a:buFont typeface="Arial"/>
              <a:buChar char="•"/>
            </a:pPr>
            <a:r>
              <a:rPr lang="en-US" sz="2000" dirty="0">
                <a:ea typeface="+mn-lt"/>
                <a:cs typeface="+mn-lt"/>
              </a:rPr>
              <a:t> Random Forest combines multiple decision trees, reducing variance and improving overall performance.</a:t>
            </a:r>
          </a:p>
          <a:p>
            <a:pPr>
              <a:buFont typeface="Arial"/>
              <a:buChar char="•"/>
            </a:pPr>
            <a:r>
              <a:rPr lang="en-US" sz="2000" dirty="0">
                <a:ea typeface="+mn-lt"/>
                <a:cs typeface="+mn-lt"/>
              </a:rPr>
              <a:t> It mitigates overfitting by aggregating predictions from different trees and considering random subsets of features.</a:t>
            </a:r>
            <a:endParaRPr lang="en-US" dirty="0"/>
          </a:p>
          <a:p>
            <a:pPr>
              <a:buFont typeface="Arial"/>
              <a:buChar char="•"/>
            </a:pPr>
            <a:r>
              <a:rPr lang="en-US" sz="2000" dirty="0">
                <a:ea typeface="+mn-lt"/>
                <a:cs typeface="+mn-lt"/>
              </a:rPr>
              <a:t> Random Forests provide feature importance measures for feature selection and gaining insights into the data.</a:t>
            </a:r>
            <a:endParaRPr lang="en-US" dirty="0">
              <a:ea typeface="+mn-lt"/>
              <a:cs typeface="+mn-lt"/>
            </a:endParaRPr>
          </a:p>
          <a:p>
            <a:pPr>
              <a:buFont typeface="Arial"/>
              <a:buChar char="•"/>
            </a:pPr>
            <a:r>
              <a:rPr lang="en-US" sz="2000" dirty="0">
                <a:ea typeface="+mn-lt"/>
                <a:cs typeface="+mn-lt"/>
              </a:rPr>
              <a:t> They effectively capture nonlinear relationships and handle complex decision boundaries and feature interactions.</a:t>
            </a:r>
            <a:endParaRPr lang="en-US" dirty="0">
              <a:cs typeface="Calibri" panose="020F0502020204030204"/>
            </a:endParaRPr>
          </a:p>
          <a:p>
            <a:pPr>
              <a:buFont typeface="Arial"/>
              <a:buChar char="•"/>
            </a:pPr>
            <a:r>
              <a:rPr lang="en-US" sz="2000" dirty="0">
                <a:ea typeface="+mn-lt"/>
                <a:cs typeface="+mn-lt"/>
              </a:rPr>
              <a:t> Random Forest can handle missing values and scales well for large datasets.</a:t>
            </a:r>
            <a:endParaRPr lang="en-US" sz="2000" dirty="0">
              <a:solidFill>
                <a:srgbClr val="000000"/>
              </a:solidFill>
              <a:cs typeface="Calibri"/>
            </a:endParaRPr>
          </a:p>
          <a:p>
            <a:pPr>
              <a:buFont typeface="Arial"/>
              <a:buChar char="•"/>
            </a:pPr>
            <a:r>
              <a:rPr lang="en-US" sz="2000" dirty="0">
                <a:ea typeface="+mn-lt"/>
                <a:cs typeface="+mn-lt"/>
              </a:rPr>
              <a:t> No assumptions are made about data distribution or feature type.</a:t>
            </a:r>
            <a:endParaRPr lang="en-US" dirty="0"/>
          </a:p>
          <a:p>
            <a:pPr marL="457200" indent="-457200">
              <a:buFont typeface="Arial"/>
              <a:buChar char="•"/>
            </a:pPr>
            <a:endParaRPr lang="en-US" sz="2400" dirty="0">
              <a:solidFill>
                <a:srgbClr val="000000"/>
              </a:solidFill>
              <a:cs typeface="Calibri"/>
            </a:endParaRPr>
          </a:p>
          <a:p>
            <a:endParaRPr lang="en-US" sz="2000" dirty="0">
              <a:solidFill>
                <a:srgbClr val="000000"/>
              </a:solidFill>
              <a:cs typeface="Calibri"/>
            </a:endParaRPr>
          </a:p>
          <a:p>
            <a:endParaRPr lang="en-US" sz="2000" dirty="0">
              <a:solidFill>
                <a:srgbClr val="000000"/>
              </a:solidFill>
              <a:cs typeface="Calibri"/>
            </a:endParaRPr>
          </a:p>
          <a:p>
            <a:endParaRPr lang="en-US" sz="2000" dirty="0">
              <a:solidFill>
                <a:srgbClr val="525252"/>
              </a:solidFill>
              <a:cs typeface="Times New Roman" panose="02020603050405020304" pitchFamily="18" charset="0"/>
            </a:endParaRPr>
          </a:p>
          <a:p>
            <a:pPr marL="285750" indent="-285750">
              <a:buFont typeface="Arial" panose="020B0604020202020204" pitchFamily="34" charset="0"/>
              <a:buChar char="•"/>
            </a:pPr>
            <a:endParaRPr lang="en-US" sz="2000" dirty="0">
              <a:solidFill>
                <a:srgbClr val="525252"/>
              </a:solidFill>
              <a:cs typeface="Times New Roman" panose="02020603050405020304" pitchFamily="18" charset="0"/>
            </a:endParaRPr>
          </a:p>
        </p:txBody>
      </p:sp>
    </p:spTree>
    <p:extLst>
      <p:ext uri="{BB962C8B-B14F-4D97-AF65-F5344CB8AC3E}">
        <p14:creationId xmlns:p14="http://schemas.microsoft.com/office/powerpoint/2010/main" val="3089823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A41F94F-5E7C-D0E0-683A-49BB08E8C4E4}"/>
              </a:ext>
            </a:extLst>
          </p:cNvPr>
          <p:cNvPicPr>
            <a:picLocks noChangeAspect="1"/>
          </p:cNvPicPr>
          <p:nvPr/>
        </p:nvPicPr>
        <p:blipFill>
          <a:blip r:embed="rId2"/>
          <a:stretch>
            <a:fillRect/>
          </a:stretch>
        </p:blipFill>
        <p:spPr>
          <a:xfrm>
            <a:off x="643467" y="936547"/>
            <a:ext cx="5291666" cy="3836457"/>
          </a:xfrm>
          <a:prstGeom prst="rect">
            <a:avLst/>
          </a:prstGeom>
        </p:spPr>
      </p:pic>
      <p:pic>
        <p:nvPicPr>
          <p:cNvPr id="3" name="Picture 3">
            <a:extLst>
              <a:ext uri="{FF2B5EF4-FFF2-40B4-BE49-F238E27FC236}">
                <a16:creationId xmlns:a16="http://schemas.microsoft.com/office/drawing/2014/main" id="{8582F1CD-42B3-6B81-4E1C-2B129788E107}"/>
              </a:ext>
            </a:extLst>
          </p:cNvPr>
          <p:cNvPicPr>
            <a:picLocks noChangeAspect="1"/>
          </p:cNvPicPr>
          <p:nvPr/>
        </p:nvPicPr>
        <p:blipFill>
          <a:blip r:embed="rId3"/>
          <a:stretch>
            <a:fillRect/>
          </a:stretch>
        </p:blipFill>
        <p:spPr>
          <a:xfrm>
            <a:off x="6256866" y="1002693"/>
            <a:ext cx="5291667" cy="3704165"/>
          </a:xfrm>
          <a:prstGeom prst="rect">
            <a:avLst/>
          </a:prstGeom>
        </p:spPr>
      </p:pic>
      <p:sp>
        <p:nvSpPr>
          <p:cNvPr id="4" name="TextBox 3">
            <a:extLst>
              <a:ext uri="{FF2B5EF4-FFF2-40B4-BE49-F238E27FC236}">
                <a16:creationId xmlns:a16="http://schemas.microsoft.com/office/drawing/2014/main" id="{2D77A142-56BF-028D-28AA-94D1FBCCA1A3}"/>
              </a:ext>
            </a:extLst>
          </p:cNvPr>
          <p:cNvSpPr txBox="1"/>
          <p:nvPr/>
        </p:nvSpPr>
        <p:spPr>
          <a:xfrm>
            <a:off x="3335547" y="5248606"/>
            <a:ext cx="6757357"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200" kern="1200">
                <a:solidFill>
                  <a:schemeClr val="tx1"/>
                </a:solidFill>
                <a:latin typeface="+mn-lt"/>
                <a:ea typeface="+mn-lt"/>
                <a:cs typeface="+mn-lt"/>
              </a:rPr>
              <a:t>A higher recall after tuning the model with </a:t>
            </a:r>
            <a:r>
              <a:rPr lang="en-US" sz="1200" kern="1200" err="1">
                <a:solidFill>
                  <a:schemeClr val="tx1"/>
                </a:solidFill>
                <a:latin typeface="+mn-lt"/>
                <a:ea typeface="+mn-lt"/>
                <a:cs typeface="+mn-lt"/>
              </a:rPr>
              <a:t>GridSearch</a:t>
            </a:r>
            <a:r>
              <a:rPr lang="en-US" sz="1200" kern="1200">
                <a:solidFill>
                  <a:schemeClr val="tx1"/>
                </a:solidFill>
                <a:latin typeface="+mn-lt"/>
                <a:ea typeface="+mn-lt"/>
                <a:cs typeface="+mn-lt"/>
              </a:rPr>
              <a:t> suggest that the model is performing well in terms of correctly identifying positive instances (high recall)</a:t>
            </a:r>
          </a:p>
          <a:p>
            <a:pPr>
              <a:spcAft>
                <a:spcPts val="600"/>
              </a:spcAft>
            </a:pPr>
            <a:endParaRPr lang="en-US" sz="1200">
              <a:ea typeface="+mn-lt"/>
              <a:cs typeface="+mn-lt"/>
            </a:endParaRPr>
          </a:p>
        </p:txBody>
      </p:sp>
    </p:spTree>
    <p:extLst>
      <p:ext uri="{BB962C8B-B14F-4D97-AF65-F5344CB8AC3E}">
        <p14:creationId xmlns:p14="http://schemas.microsoft.com/office/powerpoint/2010/main" val="2742589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F3BA29A-F460-3F58-B603-63D337C8097A}"/>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Models Implemented</a:t>
            </a:r>
          </a:p>
        </p:txBody>
      </p:sp>
      <p:sp>
        <p:nvSpPr>
          <p:cNvPr id="3" name="TextBox 2">
            <a:extLst>
              <a:ext uri="{FF2B5EF4-FFF2-40B4-BE49-F238E27FC236}">
                <a16:creationId xmlns:a16="http://schemas.microsoft.com/office/drawing/2014/main" id="{C2FDB5EC-987F-B80D-0424-F0CAD07ED5F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a:p>
        </p:txBody>
      </p:sp>
      <p:sp>
        <p:nvSpPr>
          <p:cNvPr id="15" name="TextBox 14">
            <a:extLst>
              <a:ext uri="{FF2B5EF4-FFF2-40B4-BE49-F238E27FC236}">
                <a16:creationId xmlns:a16="http://schemas.microsoft.com/office/drawing/2014/main" id="{678DB2A6-A243-D31C-F204-2DE09EB47D37}"/>
              </a:ext>
            </a:extLst>
          </p:cNvPr>
          <p:cNvSpPr txBox="1"/>
          <p:nvPr/>
        </p:nvSpPr>
        <p:spPr>
          <a:xfrm>
            <a:off x="4397372" y="959568"/>
            <a:ext cx="7641679" cy="4921347"/>
          </a:xfrm>
          <a:prstGeom prst="rect">
            <a:avLst/>
          </a:prstGeom>
          <a:noFill/>
        </p:spPr>
        <p:txBody>
          <a:bodyPr wrap="square" lIns="91440" tIns="45720" rIns="91440" bIns="45720" rtlCol="0" anchor="t">
            <a:spAutoFit/>
          </a:bodyPr>
          <a:lstStyle/>
          <a:p>
            <a:pPr>
              <a:lnSpc>
                <a:spcPct val="90000"/>
              </a:lnSpc>
              <a:spcAft>
                <a:spcPts val="600"/>
              </a:spcAft>
            </a:pPr>
            <a:r>
              <a:rPr lang="en-US" sz="3200" b="1" dirty="0">
                <a:latin typeface="Calibri"/>
                <a:cs typeface="Calibri Light"/>
              </a:rPr>
              <a:t>Gradient Boosting Classifier</a:t>
            </a:r>
            <a:endParaRPr lang="en-US" sz="3200" b="1" i="0" dirty="0">
              <a:effectLst/>
              <a:latin typeface="Calibri"/>
              <a:cs typeface="Calibri Light"/>
            </a:endParaRPr>
          </a:p>
          <a:p>
            <a:pPr>
              <a:buFont typeface="Arial" panose="020B0604020202020204" pitchFamily="34" charset="0"/>
              <a:buChar char="•"/>
            </a:pPr>
            <a:r>
              <a:rPr lang="en-US" sz="2000" dirty="0">
                <a:ea typeface="+mn-lt"/>
                <a:cs typeface="+mn-lt"/>
              </a:rPr>
              <a:t> Gradient Boosting combines weak learners to create a strong predictive model iteratively.</a:t>
            </a:r>
          </a:p>
          <a:p>
            <a:pPr>
              <a:buFont typeface="Arial" panose="020B0604020202020204" pitchFamily="34" charset="0"/>
              <a:buChar char="•"/>
            </a:pPr>
            <a:r>
              <a:rPr lang="en-US" sz="2000" dirty="0">
                <a:ea typeface="+mn-lt"/>
                <a:cs typeface="+mn-lt"/>
              </a:rPr>
              <a:t> It excels in capturing complex relationships and nonlinear patterns in the data.</a:t>
            </a:r>
            <a:endParaRPr lang="en-US" dirty="0"/>
          </a:p>
          <a:p>
            <a:pPr>
              <a:buFont typeface="Arial" panose="020B0604020202020204" pitchFamily="34" charset="0"/>
              <a:buChar char="•"/>
            </a:pPr>
            <a:r>
              <a:rPr lang="en-US" sz="2000" dirty="0">
                <a:ea typeface="+mn-lt"/>
                <a:cs typeface="+mn-lt"/>
              </a:rPr>
              <a:t> Gradient Boosting strikes a balance between bias and variance, reducing underfitting and overfitting.</a:t>
            </a:r>
            <a:endParaRPr lang="en-US" dirty="0"/>
          </a:p>
          <a:p>
            <a:pPr>
              <a:buFont typeface="Arial" panose="020B0604020202020204" pitchFamily="34" charset="0"/>
              <a:buChar char="•"/>
            </a:pPr>
            <a:r>
              <a:rPr lang="en-US" sz="2000" dirty="0">
                <a:ea typeface="+mn-lt"/>
                <a:cs typeface="+mn-lt"/>
              </a:rPr>
              <a:t> Feature importance measures help identify the most influential features and gain insights.</a:t>
            </a:r>
            <a:endParaRPr lang="en-US" dirty="0"/>
          </a:p>
          <a:p>
            <a:pPr>
              <a:buFont typeface="Arial" panose="020B0604020202020204" pitchFamily="34" charset="0"/>
              <a:buChar char="•"/>
            </a:pPr>
            <a:r>
              <a:rPr lang="en-US" sz="2000" dirty="0">
                <a:ea typeface="+mn-lt"/>
                <a:cs typeface="+mn-lt"/>
              </a:rPr>
              <a:t> It handles missing values using surrogate splits and is robust to noisy data and outliers.</a:t>
            </a:r>
            <a:endParaRPr lang="en-US" dirty="0"/>
          </a:p>
          <a:p>
            <a:pPr>
              <a:buFont typeface="Arial" panose="020B0604020202020204" pitchFamily="34" charset="0"/>
              <a:buChar char="•"/>
            </a:pPr>
            <a:r>
              <a:rPr lang="en-US" sz="2000" dirty="0">
                <a:ea typeface="+mn-lt"/>
                <a:cs typeface="+mn-lt"/>
              </a:rPr>
              <a:t> Gradient Boosting leverages ensemble learning for improved accuracy and robustness.</a:t>
            </a:r>
            <a:endParaRPr lang="en-US" dirty="0"/>
          </a:p>
          <a:p>
            <a:pPr>
              <a:buFont typeface="Arial" panose="020B0604020202020204" pitchFamily="34" charset="0"/>
              <a:buChar char="•"/>
            </a:pPr>
            <a:r>
              <a:rPr lang="en-US" sz="2000" dirty="0">
                <a:ea typeface="+mn-lt"/>
                <a:cs typeface="+mn-lt"/>
              </a:rPr>
              <a:t> The algorithm is scalable and efficient for large datasets and can be parallelized.</a:t>
            </a:r>
            <a:endParaRPr lang="en-US" dirty="0"/>
          </a:p>
        </p:txBody>
      </p:sp>
    </p:spTree>
    <p:extLst>
      <p:ext uri="{BB962C8B-B14F-4D97-AF65-F5344CB8AC3E}">
        <p14:creationId xmlns:p14="http://schemas.microsoft.com/office/powerpoint/2010/main" val="2947010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8AF9526-EA92-A2BE-BCD7-DCC7D408B9FC}"/>
              </a:ext>
            </a:extLst>
          </p:cNvPr>
          <p:cNvPicPr>
            <a:picLocks noChangeAspect="1"/>
          </p:cNvPicPr>
          <p:nvPr/>
        </p:nvPicPr>
        <p:blipFill>
          <a:blip r:embed="rId2"/>
          <a:stretch>
            <a:fillRect/>
          </a:stretch>
        </p:blipFill>
        <p:spPr>
          <a:xfrm>
            <a:off x="643467" y="1484313"/>
            <a:ext cx="5291666" cy="3889373"/>
          </a:xfrm>
          <a:prstGeom prst="rect">
            <a:avLst/>
          </a:prstGeom>
        </p:spPr>
      </p:pic>
      <p:pic>
        <p:nvPicPr>
          <p:cNvPr id="3" name="Picture 3">
            <a:extLst>
              <a:ext uri="{FF2B5EF4-FFF2-40B4-BE49-F238E27FC236}">
                <a16:creationId xmlns:a16="http://schemas.microsoft.com/office/drawing/2014/main" id="{B725BD2B-C47E-2D28-F2ED-E0F516EAD351}"/>
              </a:ext>
            </a:extLst>
          </p:cNvPr>
          <p:cNvPicPr>
            <a:picLocks noChangeAspect="1"/>
          </p:cNvPicPr>
          <p:nvPr/>
        </p:nvPicPr>
        <p:blipFill>
          <a:blip r:embed="rId3"/>
          <a:stretch>
            <a:fillRect/>
          </a:stretch>
        </p:blipFill>
        <p:spPr>
          <a:xfrm>
            <a:off x="6256865" y="1537230"/>
            <a:ext cx="5291667" cy="3783540"/>
          </a:xfrm>
          <a:prstGeom prst="rect">
            <a:avLst/>
          </a:prstGeom>
        </p:spPr>
      </p:pic>
      <p:sp>
        <p:nvSpPr>
          <p:cNvPr id="4" name="TextBox 3">
            <a:extLst>
              <a:ext uri="{FF2B5EF4-FFF2-40B4-BE49-F238E27FC236}">
                <a16:creationId xmlns:a16="http://schemas.microsoft.com/office/drawing/2014/main" id="{31F16486-A8C1-BBA5-E812-2B8FBCAEE1B6}"/>
              </a:ext>
            </a:extLst>
          </p:cNvPr>
          <p:cNvSpPr txBox="1"/>
          <p:nvPr/>
        </p:nvSpPr>
        <p:spPr>
          <a:xfrm>
            <a:off x="3112698" y="5779697"/>
            <a:ext cx="6282904"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The tuned model has a better balance between accuracy precision and recall</a:t>
            </a:r>
          </a:p>
          <a:p>
            <a:pPr algn="l"/>
            <a:endParaRPr lang="en-US" sz="1200" dirty="0">
              <a:ea typeface="+mn-lt"/>
              <a:cs typeface="+mn-lt"/>
            </a:endParaRPr>
          </a:p>
        </p:txBody>
      </p:sp>
    </p:spTree>
    <p:extLst>
      <p:ext uri="{BB962C8B-B14F-4D97-AF65-F5344CB8AC3E}">
        <p14:creationId xmlns:p14="http://schemas.microsoft.com/office/powerpoint/2010/main" val="355154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F3BA29A-F460-3F58-B603-63D337C8097A}"/>
              </a:ext>
            </a:extLst>
          </p:cNvPr>
          <p:cNvSpPr txBox="1"/>
          <p:nvPr/>
        </p:nvSpPr>
        <p:spPr>
          <a:xfrm>
            <a:off x="337326" y="586855"/>
            <a:ext cx="3330762"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dirty="0">
                <a:solidFill>
                  <a:srgbClr val="FFFFFF"/>
                </a:solidFill>
                <a:latin typeface="+mj-lt"/>
                <a:ea typeface="+mj-ea"/>
                <a:cs typeface="Calibri Light"/>
              </a:rPr>
              <a:t>Stacked</a:t>
            </a:r>
          </a:p>
          <a:p>
            <a:pPr algn="r">
              <a:lnSpc>
                <a:spcPct val="90000"/>
              </a:lnSpc>
              <a:spcBef>
                <a:spcPct val="0"/>
              </a:spcBef>
              <a:spcAft>
                <a:spcPts val="600"/>
              </a:spcAft>
            </a:pPr>
            <a:r>
              <a:rPr lang="en-US" sz="4000" dirty="0">
                <a:solidFill>
                  <a:srgbClr val="FFFFFF"/>
                </a:solidFill>
                <a:latin typeface="+mj-lt"/>
                <a:ea typeface="+mj-ea"/>
                <a:cs typeface="Calibri Light"/>
              </a:rPr>
              <a:t>Meta-Model</a:t>
            </a:r>
          </a:p>
        </p:txBody>
      </p:sp>
      <p:sp>
        <p:nvSpPr>
          <p:cNvPr id="3" name="TextBox 2">
            <a:extLst>
              <a:ext uri="{FF2B5EF4-FFF2-40B4-BE49-F238E27FC236}">
                <a16:creationId xmlns:a16="http://schemas.microsoft.com/office/drawing/2014/main" id="{C2FDB5EC-987F-B80D-0424-F0CAD07ED5F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a:p>
        </p:txBody>
      </p:sp>
      <p:sp>
        <p:nvSpPr>
          <p:cNvPr id="15" name="TextBox 14">
            <a:extLst>
              <a:ext uri="{FF2B5EF4-FFF2-40B4-BE49-F238E27FC236}">
                <a16:creationId xmlns:a16="http://schemas.microsoft.com/office/drawing/2014/main" id="{678DB2A6-A243-D31C-F204-2DE09EB47D37}"/>
              </a:ext>
            </a:extLst>
          </p:cNvPr>
          <p:cNvSpPr txBox="1"/>
          <p:nvPr/>
        </p:nvSpPr>
        <p:spPr>
          <a:xfrm>
            <a:off x="4397372" y="959568"/>
            <a:ext cx="7641679" cy="5536900"/>
          </a:xfrm>
          <a:prstGeom prst="rect">
            <a:avLst/>
          </a:prstGeom>
          <a:noFill/>
        </p:spPr>
        <p:txBody>
          <a:bodyPr wrap="square" lIns="91440" tIns="45720" rIns="91440" bIns="45720" rtlCol="0" anchor="t">
            <a:spAutoFit/>
          </a:bodyPr>
          <a:lstStyle/>
          <a:p>
            <a:pPr>
              <a:lnSpc>
                <a:spcPct val="90000"/>
              </a:lnSpc>
              <a:spcAft>
                <a:spcPts val="600"/>
              </a:spcAft>
            </a:pPr>
            <a:r>
              <a:rPr lang="en-US" sz="3200" b="1" dirty="0">
                <a:latin typeface="Calibri"/>
                <a:cs typeface="Calibri Light"/>
              </a:rPr>
              <a:t>Stacked Model</a:t>
            </a:r>
            <a:endParaRPr lang="en-US" sz="3200" b="1" i="0" dirty="0">
              <a:effectLst/>
              <a:latin typeface="Calibri"/>
              <a:cs typeface="Calibri Light"/>
            </a:endParaRPr>
          </a:p>
          <a:p>
            <a:pPr>
              <a:buFont typeface="Arial" panose="020B0604020202020204" pitchFamily="34" charset="0"/>
              <a:buChar char="•"/>
            </a:pPr>
            <a:r>
              <a:rPr lang="en-US" sz="2000" dirty="0">
                <a:ea typeface="+mn-lt"/>
                <a:cs typeface="+mn-lt"/>
              </a:rPr>
              <a:t> Stacking is an ensemble learning technique that combines multiple base models with a meta-model.</a:t>
            </a:r>
            <a:endParaRPr lang="en-US" sz="2000" dirty="0">
              <a:cs typeface="Calibri"/>
            </a:endParaRPr>
          </a:p>
          <a:p>
            <a:pPr>
              <a:buFont typeface="Arial" panose="020B0604020202020204" pitchFamily="34" charset="0"/>
              <a:buChar char="•"/>
            </a:pPr>
            <a:r>
              <a:rPr lang="en-US" sz="2000" dirty="0">
                <a:ea typeface="+mn-lt"/>
                <a:cs typeface="+mn-lt"/>
              </a:rPr>
              <a:t> The Stacking Classifier in scikit-learn combines base estimators with a final estimator.</a:t>
            </a:r>
            <a:endParaRPr lang="en-US" dirty="0"/>
          </a:p>
          <a:p>
            <a:pPr>
              <a:buFont typeface="Arial" panose="020B0604020202020204" pitchFamily="34" charset="0"/>
              <a:buChar char="•"/>
            </a:pPr>
            <a:r>
              <a:rPr lang="en-US" sz="2000" dirty="0">
                <a:ea typeface="+mn-lt"/>
                <a:cs typeface="+mn-lt"/>
              </a:rPr>
              <a:t> Base estimators make individual predictions, and the final estimator combines them for the final prediction.</a:t>
            </a:r>
            <a:endParaRPr lang="en-US" dirty="0"/>
          </a:p>
          <a:p>
            <a:pPr>
              <a:buFont typeface="Arial" panose="020B0604020202020204" pitchFamily="34" charset="0"/>
              <a:buChar char="•"/>
            </a:pPr>
            <a:r>
              <a:rPr lang="en-US" sz="2000" dirty="0">
                <a:ea typeface="+mn-lt"/>
                <a:cs typeface="+mn-lt"/>
              </a:rPr>
              <a:t> Meta-model training involves training base estimators on the training set and creating meta-features.</a:t>
            </a:r>
            <a:endParaRPr lang="en-US" dirty="0"/>
          </a:p>
          <a:p>
            <a:pPr>
              <a:buFont typeface="Arial" panose="020B0604020202020204" pitchFamily="34" charset="0"/>
              <a:buChar char="•"/>
            </a:pPr>
            <a:r>
              <a:rPr lang="en-US" sz="2000" dirty="0">
                <a:ea typeface="+mn-lt"/>
                <a:cs typeface="+mn-lt"/>
              </a:rPr>
              <a:t> Cross-validation is performed to assess performance and generalization.</a:t>
            </a:r>
            <a:endParaRPr lang="en-US" dirty="0"/>
          </a:p>
          <a:p>
            <a:pPr>
              <a:buFont typeface="Arial" panose="020B0604020202020204" pitchFamily="34" charset="0"/>
              <a:buChar char="•"/>
            </a:pPr>
            <a:r>
              <a:rPr lang="en-US" sz="2000" dirty="0">
                <a:ea typeface="+mn-lt"/>
                <a:cs typeface="+mn-lt"/>
              </a:rPr>
              <a:t> The stacking method for combining predictions is automatically determined.</a:t>
            </a:r>
            <a:endParaRPr lang="en-US" dirty="0"/>
          </a:p>
          <a:p>
            <a:pPr>
              <a:buFont typeface="Arial" panose="020B0604020202020204" pitchFamily="34" charset="0"/>
              <a:buChar char="•"/>
            </a:pPr>
            <a:r>
              <a:rPr lang="en-US" sz="2000" dirty="0">
                <a:ea typeface="+mn-lt"/>
                <a:cs typeface="+mn-lt"/>
              </a:rPr>
              <a:t> Parallel processing is used to speed up training with multiple CPU cores.</a:t>
            </a:r>
            <a:endParaRPr lang="en-US" dirty="0"/>
          </a:p>
          <a:p>
            <a:pPr>
              <a:buFont typeface="Arial" panose="020B0604020202020204" pitchFamily="34" charset="0"/>
              <a:buChar char="•"/>
            </a:pPr>
            <a:r>
              <a:rPr lang="en-US" sz="2000" dirty="0">
                <a:ea typeface="+mn-lt"/>
                <a:cs typeface="+mn-lt"/>
              </a:rPr>
              <a:t> Predictions are made on the validation and test sets, and accuracy is evaluated using the </a:t>
            </a:r>
            <a:r>
              <a:rPr lang="en-US" sz="2000" dirty="0" err="1">
                <a:ea typeface="+mn-lt"/>
                <a:cs typeface="+mn-lt"/>
              </a:rPr>
              <a:t>accuracy_score</a:t>
            </a:r>
            <a:r>
              <a:rPr lang="en-US" sz="2000" dirty="0">
                <a:ea typeface="+mn-lt"/>
                <a:cs typeface="+mn-lt"/>
              </a:rPr>
              <a:t> function.</a:t>
            </a:r>
            <a:endParaRPr lang="en-US" dirty="0"/>
          </a:p>
        </p:txBody>
      </p:sp>
    </p:spTree>
    <p:extLst>
      <p:ext uri="{BB962C8B-B14F-4D97-AF65-F5344CB8AC3E}">
        <p14:creationId xmlns:p14="http://schemas.microsoft.com/office/powerpoint/2010/main" val="2713962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sp useBgFill="1">
        <p:nvSpPr>
          <p:cNvPr id="1052" name="Rectangle 104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B23783A-E4A5-0FFD-6CED-2B7B543927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7" r="2996" b="2"/>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53" name="Rectangle 104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Google Shape;191;p21"/>
          <p:cNvSpPr txBox="1">
            <a:spLocks noGrp="1"/>
          </p:cNvSpPr>
          <p:nvPr>
            <p:ph type="title"/>
          </p:nvPr>
        </p:nvSpPr>
        <p:spPr>
          <a:xfrm>
            <a:off x="838200" y="365125"/>
            <a:ext cx="3822189" cy="1388039"/>
          </a:xfrm>
          <a:prstGeom prst="rect">
            <a:avLst/>
          </a:prstGeom>
        </p:spPr>
        <p:txBody>
          <a:bodyPr spcFirstLastPara="1" vert="horz" lIns="91440" tIns="45720" rIns="91440" bIns="45720" rtlCol="0" anchor="ctr" anchorCtr="0">
            <a:normAutofit/>
          </a:bodyPr>
          <a:lstStyle/>
          <a:p>
            <a:pPr>
              <a:spcBef>
                <a:spcPct val="0"/>
              </a:spcBef>
            </a:pPr>
            <a:r>
              <a:rPr lang="en-US" sz="4000" dirty="0">
                <a:solidFill>
                  <a:schemeClr val="tx1"/>
                </a:solidFill>
                <a:latin typeface="+mj-lt"/>
                <a:ea typeface="+mj-ea"/>
                <a:cs typeface="Times New Roman" panose="02020603050405020304" pitchFamily="18" charset="0"/>
                <a:sym typeface="Times New Roman"/>
              </a:rPr>
              <a:t>Contents</a:t>
            </a:r>
          </a:p>
        </p:txBody>
      </p:sp>
      <p:sp>
        <p:nvSpPr>
          <p:cNvPr id="189" name="Google Shape;189;p21"/>
          <p:cNvSpPr txBox="1">
            <a:spLocks noGrp="1"/>
          </p:cNvSpPr>
          <p:nvPr>
            <p:ph type="body" idx="1"/>
          </p:nvPr>
        </p:nvSpPr>
        <p:spPr>
          <a:xfrm>
            <a:off x="682460" y="1964522"/>
            <a:ext cx="3980938" cy="4449928"/>
          </a:xfrm>
          <a:prstGeom prst="rect">
            <a:avLst/>
          </a:prstGeom>
        </p:spPr>
        <p:txBody>
          <a:bodyPr spcFirstLastPara="1" vert="horz" lIns="91440" tIns="45720" rIns="91440" bIns="45720" rtlCol="0" anchorCtr="0">
            <a:normAutofit/>
          </a:bodyPr>
          <a:lstStyle/>
          <a:p>
            <a:pPr marL="628650" indent="-400050">
              <a:spcAft>
                <a:spcPts val="600"/>
              </a:spcAft>
              <a:buSzPts val="1800"/>
              <a:buFont typeface="+mj-lt"/>
              <a:buAutoNum type="romanLcPeriod"/>
            </a:pPr>
            <a:endParaRPr lang="en-US" dirty="0">
              <a:solidFill>
                <a:schemeClr val="tx1"/>
              </a:solidFill>
              <a:latin typeface="+mn-lt"/>
              <a:ea typeface="+mn-ea"/>
              <a:cs typeface="Times New Roman" panose="02020603050405020304" pitchFamily="18" charset="0"/>
              <a:sym typeface="Times New Roman"/>
            </a:endParaRPr>
          </a:p>
          <a:p>
            <a:pPr marL="628650" indent="-400050">
              <a:spcAft>
                <a:spcPts val="600"/>
              </a:spcAft>
              <a:buSzPts val="1800"/>
              <a:buAutoNum type="romanLcPeriod"/>
            </a:pPr>
            <a:r>
              <a:rPr lang="en-US" sz="1800" dirty="0">
                <a:solidFill>
                  <a:schemeClr val="tx1"/>
                </a:solidFill>
                <a:latin typeface="+mn-lt"/>
                <a:ea typeface="+mn-ea"/>
                <a:cs typeface="Times New Roman"/>
                <a:sym typeface="Times New Roman"/>
              </a:rPr>
              <a:t>Introduction</a:t>
            </a:r>
            <a:br>
              <a:rPr lang="en-US" sz="1800" dirty="0">
                <a:latin typeface="+mn-lt"/>
                <a:ea typeface="+mn-ea"/>
                <a:cs typeface="Times New Roman" panose="02020603050405020304" pitchFamily="18" charset="0"/>
              </a:rPr>
            </a:br>
            <a:endParaRPr lang="en-US" sz="1800" dirty="0">
              <a:solidFill>
                <a:schemeClr val="tx1"/>
              </a:solidFill>
              <a:latin typeface="+mn-lt"/>
              <a:ea typeface="+mn-ea"/>
              <a:cs typeface="Times New Roman" panose="02020603050405020304" pitchFamily="18" charset="0"/>
            </a:endParaRPr>
          </a:p>
          <a:p>
            <a:pPr marL="628650" indent="-400050">
              <a:spcAft>
                <a:spcPts val="600"/>
              </a:spcAft>
              <a:buSzPts val="1800"/>
              <a:buAutoNum type="romanLcPeriod"/>
            </a:pPr>
            <a:r>
              <a:rPr lang="en-US" sz="1800" dirty="0">
                <a:solidFill>
                  <a:schemeClr val="tx1"/>
                </a:solidFill>
                <a:latin typeface="+mn-lt"/>
                <a:ea typeface="+mn-ea"/>
                <a:cs typeface="Times New Roman"/>
                <a:sym typeface="Times New Roman"/>
              </a:rPr>
              <a:t>Workflow Summary</a:t>
            </a:r>
            <a:br>
              <a:rPr lang="en-US" sz="1800" dirty="0">
                <a:latin typeface="+mn-lt"/>
                <a:ea typeface="+mn-ea"/>
                <a:cs typeface="Times New Roman" panose="02020603050405020304" pitchFamily="18" charset="0"/>
              </a:rPr>
            </a:br>
            <a:endParaRPr lang="en-US" sz="1800" dirty="0">
              <a:solidFill>
                <a:schemeClr val="tx1"/>
              </a:solidFill>
              <a:latin typeface="+mn-lt"/>
              <a:ea typeface="+mn-ea"/>
              <a:cs typeface="Times New Roman" panose="02020603050405020304" pitchFamily="18" charset="0"/>
            </a:endParaRPr>
          </a:p>
          <a:p>
            <a:pPr marL="628650" indent="-400050">
              <a:spcAft>
                <a:spcPts val="600"/>
              </a:spcAft>
              <a:buSzPts val="1800"/>
              <a:buFont typeface="+mj-lt"/>
              <a:buAutoNum type="romanLcPeriod"/>
            </a:pPr>
            <a:r>
              <a:rPr lang="en-US" sz="1800" dirty="0">
                <a:latin typeface="+mn-lt"/>
                <a:ea typeface="+mn-ea"/>
                <a:cs typeface="Times New Roman"/>
              </a:rPr>
              <a:t>Model Results</a:t>
            </a:r>
            <a:br>
              <a:rPr lang="en-US" sz="1600" dirty="0">
                <a:latin typeface="+mn-lt"/>
                <a:ea typeface="+mn-ea"/>
                <a:cs typeface="Times New Roman" panose="02020603050405020304" pitchFamily="18" charset="0"/>
              </a:rPr>
            </a:br>
            <a:endParaRPr lang="en-US" sz="1600" dirty="0">
              <a:solidFill>
                <a:schemeClr val="tx1"/>
              </a:solidFill>
              <a:latin typeface="+mn-lt"/>
              <a:ea typeface="+mn-ea"/>
              <a:cs typeface="Times New Roman" panose="02020603050405020304" pitchFamily="18" charset="0"/>
              <a:sym typeface="Times New Roman"/>
            </a:endParaRPr>
          </a:p>
          <a:p>
            <a:pPr marL="628650" indent="-400050">
              <a:spcAft>
                <a:spcPts val="600"/>
              </a:spcAft>
              <a:buSzPts val="1800"/>
              <a:buFont typeface="+mj-lt"/>
              <a:buAutoNum type="romanLcPeriod"/>
            </a:pPr>
            <a:r>
              <a:rPr lang="en-US" sz="1800" dirty="0">
                <a:latin typeface="+mn-lt"/>
                <a:ea typeface="+mn-ea"/>
                <a:cs typeface="Times New Roman"/>
              </a:rPr>
              <a:t>Conclusion</a:t>
            </a:r>
            <a:br>
              <a:rPr lang="en-US" sz="1800" dirty="0">
                <a:latin typeface="+mn-lt"/>
                <a:ea typeface="+mn-ea"/>
                <a:cs typeface="Times New Roman" panose="02020603050405020304" pitchFamily="18" charset="0"/>
              </a:rPr>
            </a:br>
            <a:endParaRPr lang="en-US" sz="1800" dirty="0">
              <a:solidFill>
                <a:schemeClr val="tx1"/>
              </a:solidFill>
              <a:latin typeface="+mn-lt"/>
              <a:ea typeface="+mn-ea"/>
              <a:cs typeface="Times New Roman" panose="02020603050405020304" pitchFamily="18" charset="0"/>
            </a:endParaRPr>
          </a:p>
          <a:p>
            <a:pPr marL="228600" indent="0">
              <a:spcAft>
                <a:spcPts val="600"/>
              </a:spcAft>
              <a:buSzPts val="1800"/>
              <a:buNone/>
            </a:pPr>
            <a:endParaRPr lang="en-US" sz="1800" dirty="0">
              <a:solidFill>
                <a:schemeClr val="tx1"/>
              </a:solidFill>
              <a:latin typeface="+mn-lt"/>
              <a:ea typeface="+mn-ea"/>
              <a:cs typeface="Times New Roman" panose="02020603050405020304" pitchFamily="18" charset="0"/>
            </a:endParaRPr>
          </a:p>
        </p:txBody>
      </p:sp>
      <p:sp>
        <p:nvSpPr>
          <p:cNvPr id="190" name="Google Shape;190;p21"/>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algn="r">
              <a:spcAft>
                <a:spcPts val="600"/>
              </a:spcAft>
              <a:defRPr/>
            </a:pPr>
            <a:fld id="{00000000-1234-1234-1234-123412341234}" type="slidenum">
              <a:rPr lang="en-US" smtClean="0">
                <a:solidFill>
                  <a:srgbClr val="FFFFFF"/>
                </a:solidFill>
                <a:latin typeface="Calibri" panose="020F0502020204030204"/>
              </a:rPr>
              <a:pPr algn="r">
                <a:spcAft>
                  <a:spcPts val="600"/>
                </a:spcAft>
                <a:defRPr/>
              </a:pPr>
              <a:t>2</a:t>
            </a:fld>
            <a:endParaRPr lang="en-US">
              <a:solidFill>
                <a:srgbClr val="FFFFFF"/>
              </a:solidFill>
              <a:latin typeface="Calibri" panose="020F0502020204030204"/>
            </a:endParaRPr>
          </a:p>
        </p:txBody>
      </p:sp>
    </p:spTree>
    <p:extLst>
      <p:ext uri="{BB962C8B-B14F-4D97-AF65-F5344CB8AC3E}">
        <p14:creationId xmlns:p14="http://schemas.microsoft.com/office/powerpoint/2010/main" val="2233739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display, software&#10;&#10;Description automatically generated">
            <a:extLst>
              <a:ext uri="{FF2B5EF4-FFF2-40B4-BE49-F238E27FC236}">
                <a16:creationId xmlns:a16="http://schemas.microsoft.com/office/drawing/2014/main" id="{2E7555B4-9DD2-2273-92C9-5E9D0D1D93E3}"/>
              </a:ext>
            </a:extLst>
          </p:cNvPr>
          <p:cNvPicPr>
            <a:picLocks noChangeAspect="1"/>
          </p:cNvPicPr>
          <p:nvPr/>
        </p:nvPicPr>
        <p:blipFill>
          <a:blip r:embed="rId2"/>
          <a:stretch>
            <a:fillRect/>
          </a:stretch>
        </p:blipFill>
        <p:spPr>
          <a:xfrm>
            <a:off x="2667000" y="1228090"/>
            <a:ext cx="6858000" cy="4401820"/>
          </a:xfrm>
          <a:prstGeom prst="rect">
            <a:avLst/>
          </a:prstGeom>
        </p:spPr>
      </p:pic>
    </p:spTree>
    <p:extLst>
      <p:ext uri="{BB962C8B-B14F-4D97-AF65-F5344CB8AC3E}">
        <p14:creationId xmlns:p14="http://schemas.microsoft.com/office/powerpoint/2010/main" val="1624757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592F38-A2F1-8789-E63D-950430C47AD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spcBef>
                <a:spcPct val="0"/>
              </a:spcBef>
            </a:pPr>
            <a:r>
              <a:rPr lang="en-US" sz="4000" b="0" dirty="0">
                <a:solidFill>
                  <a:srgbClr val="FFFFFF"/>
                </a:solidFill>
                <a:latin typeface="+mj-lt"/>
                <a:ea typeface="+mj-ea"/>
                <a:cs typeface="Calibri Light"/>
              </a:rPr>
              <a:t>Conclusion</a:t>
            </a:r>
            <a:br>
              <a:rPr lang="en-US" sz="4000" b="0" kern="1200" dirty="0">
                <a:latin typeface="+mj-lt"/>
                <a:ea typeface="+mj-ea"/>
                <a:cs typeface="+mj-cs"/>
              </a:rPr>
            </a:br>
            <a:endParaRPr lang="en-US" sz="4000" b="0" kern="1200" dirty="0">
              <a:solidFill>
                <a:srgbClr val="FFFFFF"/>
              </a:solidFill>
              <a:latin typeface="+mj-lt"/>
              <a:ea typeface="+mj-ea"/>
              <a:cs typeface="Calibri Light"/>
            </a:endParaRPr>
          </a:p>
        </p:txBody>
      </p:sp>
      <p:graphicFrame>
        <p:nvGraphicFramePr>
          <p:cNvPr id="2" name="Table 1">
            <a:extLst>
              <a:ext uri="{FF2B5EF4-FFF2-40B4-BE49-F238E27FC236}">
                <a16:creationId xmlns:a16="http://schemas.microsoft.com/office/drawing/2014/main" id="{305A10C9-AEF7-D206-39C4-C513B960A0F7}"/>
              </a:ext>
            </a:extLst>
          </p:cNvPr>
          <p:cNvGraphicFramePr>
            <a:graphicFrameLocks noGrp="1"/>
          </p:cNvGraphicFramePr>
          <p:nvPr>
            <p:extLst>
              <p:ext uri="{D42A27DB-BD31-4B8C-83A1-F6EECF244321}">
                <p14:modId xmlns:p14="http://schemas.microsoft.com/office/powerpoint/2010/main" val="3660253885"/>
              </p:ext>
            </p:extLst>
          </p:nvPr>
        </p:nvGraphicFramePr>
        <p:xfrm>
          <a:off x="5175566" y="586855"/>
          <a:ext cx="6375732" cy="5599339"/>
        </p:xfrm>
        <a:graphic>
          <a:graphicData uri="http://schemas.openxmlformats.org/drawingml/2006/table">
            <a:tbl>
              <a:tblPr firstRow="1" firstCol="1">
                <a:tableStyleId>{5C22544A-7EE6-4342-B048-85BDC9FD1C3A}</a:tableStyleId>
              </a:tblPr>
              <a:tblGrid>
                <a:gridCol w="4043577">
                  <a:extLst>
                    <a:ext uri="{9D8B030D-6E8A-4147-A177-3AD203B41FA5}">
                      <a16:colId xmlns:a16="http://schemas.microsoft.com/office/drawing/2014/main" val="637202689"/>
                    </a:ext>
                  </a:extLst>
                </a:gridCol>
                <a:gridCol w="2332155">
                  <a:extLst>
                    <a:ext uri="{9D8B030D-6E8A-4147-A177-3AD203B41FA5}">
                      <a16:colId xmlns:a16="http://schemas.microsoft.com/office/drawing/2014/main" val="3303223877"/>
                    </a:ext>
                  </a:extLst>
                </a:gridCol>
              </a:tblGrid>
              <a:tr h="426822">
                <a:tc>
                  <a:txBody>
                    <a:bodyPr/>
                    <a:lstStyle/>
                    <a:p>
                      <a:pPr marL="0" marR="0">
                        <a:lnSpc>
                          <a:spcPct val="107000"/>
                        </a:lnSpc>
                        <a:spcBef>
                          <a:spcPts val="0"/>
                        </a:spcBef>
                        <a:spcAft>
                          <a:spcPts val="0"/>
                        </a:spcAft>
                      </a:pPr>
                      <a:r>
                        <a:rPr lang="en-US" sz="1800">
                          <a:effectLst/>
                        </a:rPr>
                        <a:t>Model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tc>
                  <a:txBody>
                    <a:bodyPr/>
                    <a:lstStyle/>
                    <a:p>
                      <a:pPr marL="0" marR="0">
                        <a:lnSpc>
                          <a:spcPct val="107000"/>
                        </a:lnSpc>
                        <a:spcBef>
                          <a:spcPts val="0"/>
                        </a:spcBef>
                        <a:spcAft>
                          <a:spcPts val="0"/>
                        </a:spcAft>
                      </a:pPr>
                      <a:r>
                        <a:rPr lang="en-US" sz="1800">
                          <a:effectLst/>
                        </a:rPr>
                        <a:t>Accuracy on Test Set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extLst>
                  <a:ext uri="{0D108BD9-81ED-4DB2-BD59-A6C34878D82A}">
                    <a16:rowId xmlns:a16="http://schemas.microsoft.com/office/drawing/2014/main" val="3405289224"/>
                  </a:ext>
                </a:extLst>
              </a:tr>
              <a:tr h="738931">
                <a:tc>
                  <a:txBody>
                    <a:bodyPr/>
                    <a:lstStyle/>
                    <a:p>
                      <a:pPr marL="0" marR="0">
                        <a:lnSpc>
                          <a:spcPct val="107000"/>
                        </a:lnSpc>
                        <a:spcBef>
                          <a:spcPts val="0"/>
                        </a:spcBef>
                        <a:spcAft>
                          <a:spcPts val="0"/>
                        </a:spcAft>
                      </a:pPr>
                      <a:r>
                        <a:rPr lang="en-US" sz="1800">
                          <a:effectLst/>
                        </a:rPr>
                        <a:t>Logistic Regression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tc>
                  <a:txBody>
                    <a:bodyPr/>
                    <a:lstStyle/>
                    <a:p>
                      <a:pPr marL="0" marR="0">
                        <a:lnSpc>
                          <a:spcPct val="107000"/>
                        </a:lnSpc>
                        <a:spcBef>
                          <a:spcPts val="0"/>
                        </a:spcBef>
                        <a:spcAft>
                          <a:spcPts val="0"/>
                        </a:spcAft>
                      </a:pPr>
                      <a:r>
                        <a:rPr lang="en-US" sz="1800">
                          <a:effectLst/>
                        </a:rPr>
                        <a:t>0.794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extLst>
                  <a:ext uri="{0D108BD9-81ED-4DB2-BD59-A6C34878D82A}">
                    <a16:rowId xmlns:a16="http://schemas.microsoft.com/office/drawing/2014/main" val="4161192857"/>
                  </a:ext>
                </a:extLst>
              </a:tr>
              <a:tr h="738931">
                <a:tc>
                  <a:txBody>
                    <a:bodyPr/>
                    <a:lstStyle/>
                    <a:p>
                      <a:pPr marL="0" marR="0">
                        <a:lnSpc>
                          <a:spcPct val="107000"/>
                        </a:lnSpc>
                        <a:spcBef>
                          <a:spcPts val="0"/>
                        </a:spcBef>
                        <a:spcAft>
                          <a:spcPts val="0"/>
                        </a:spcAft>
                      </a:pPr>
                      <a:r>
                        <a:rPr lang="en-US" sz="1800">
                          <a:effectLst/>
                        </a:rPr>
                        <a:t>Gaussian Naïve Bayes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tc>
                  <a:txBody>
                    <a:bodyPr/>
                    <a:lstStyle/>
                    <a:p>
                      <a:pPr marL="0" marR="0">
                        <a:lnSpc>
                          <a:spcPct val="107000"/>
                        </a:lnSpc>
                        <a:spcBef>
                          <a:spcPts val="0"/>
                        </a:spcBef>
                        <a:spcAft>
                          <a:spcPts val="0"/>
                        </a:spcAft>
                      </a:pPr>
                      <a:r>
                        <a:rPr lang="en-US" sz="1800">
                          <a:effectLst/>
                        </a:rPr>
                        <a:t>0.745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extLst>
                  <a:ext uri="{0D108BD9-81ED-4DB2-BD59-A6C34878D82A}">
                    <a16:rowId xmlns:a16="http://schemas.microsoft.com/office/drawing/2014/main" val="2983980041"/>
                  </a:ext>
                </a:extLst>
              </a:tr>
              <a:tr h="738931">
                <a:tc>
                  <a:txBody>
                    <a:bodyPr/>
                    <a:lstStyle/>
                    <a:p>
                      <a:pPr marL="0" marR="0">
                        <a:lnSpc>
                          <a:spcPct val="107000"/>
                        </a:lnSpc>
                        <a:spcBef>
                          <a:spcPts val="0"/>
                        </a:spcBef>
                        <a:spcAft>
                          <a:spcPts val="0"/>
                        </a:spcAft>
                      </a:pPr>
                      <a:r>
                        <a:rPr lang="en-US" sz="1800">
                          <a:effectLst/>
                        </a:rPr>
                        <a:t>LDA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tc>
                  <a:txBody>
                    <a:bodyPr/>
                    <a:lstStyle/>
                    <a:p>
                      <a:pPr marL="0" marR="0">
                        <a:lnSpc>
                          <a:spcPct val="107000"/>
                        </a:lnSpc>
                        <a:spcBef>
                          <a:spcPts val="0"/>
                        </a:spcBef>
                        <a:spcAft>
                          <a:spcPts val="0"/>
                        </a:spcAft>
                      </a:pPr>
                      <a:r>
                        <a:rPr lang="en-US" sz="1800">
                          <a:effectLst/>
                        </a:rPr>
                        <a:t>0.777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extLst>
                  <a:ext uri="{0D108BD9-81ED-4DB2-BD59-A6C34878D82A}">
                    <a16:rowId xmlns:a16="http://schemas.microsoft.com/office/drawing/2014/main" val="2397514898"/>
                  </a:ext>
                </a:extLst>
              </a:tr>
              <a:tr h="738931">
                <a:tc>
                  <a:txBody>
                    <a:bodyPr/>
                    <a:lstStyle/>
                    <a:p>
                      <a:pPr marL="0" marR="0">
                        <a:lnSpc>
                          <a:spcPct val="107000"/>
                        </a:lnSpc>
                        <a:spcBef>
                          <a:spcPts val="0"/>
                        </a:spcBef>
                        <a:spcAft>
                          <a:spcPts val="0"/>
                        </a:spcAft>
                      </a:pPr>
                      <a:r>
                        <a:rPr lang="en-US" sz="1800">
                          <a:effectLst/>
                        </a:rPr>
                        <a:t>Decision Tree Classifier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tc>
                  <a:txBody>
                    <a:bodyPr/>
                    <a:lstStyle/>
                    <a:p>
                      <a:pPr marL="0" marR="0">
                        <a:lnSpc>
                          <a:spcPct val="107000"/>
                        </a:lnSpc>
                        <a:spcBef>
                          <a:spcPts val="0"/>
                        </a:spcBef>
                        <a:spcAft>
                          <a:spcPts val="0"/>
                        </a:spcAft>
                      </a:pPr>
                      <a:r>
                        <a:rPr lang="en-US" sz="1800">
                          <a:effectLst/>
                        </a:rPr>
                        <a:t>0.786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extLst>
                  <a:ext uri="{0D108BD9-81ED-4DB2-BD59-A6C34878D82A}">
                    <a16:rowId xmlns:a16="http://schemas.microsoft.com/office/drawing/2014/main" val="1355136298"/>
                  </a:ext>
                </a:extLst>
              </a:tr>
              <a:tr h="738931">
                <a:tc>
                  <a:txBody>
                    <a:bodyPr/>
                    <a:lstStyle/>
                    <a:p>
                      <a:pPr marL="0" marR="0">
                        <a:lnSpc>
                          <a:spcPct val="107000"/>
                        </a:lnSpc>
                        <a:spcBef>
                          <a:spcPts val="0"/>
                        </a:spcBef>
                        <a:spcAft>
                          <a:spcPts val="0"/>
                        </a:spcAft>
                      </a:pPr>
                      <a:r>
                        <a:rPr lang="en-US" sz="1800">
                          <a:effectLst/>
                        </a:rPr>
                        <a:t>Random Forest Classifier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tc>
                  <a:txBody>
                    <a:bodyPr/>
                    <a:lstStyle/>
                    <a:p>
                      <a:pPr marL="0" marR="0">
                        <a:lnSpc>
                          <a:spcPct val="107000"/>
                        </a:lnSpc>
                        <a:spcBef>
                          <a:spcPts val="0"/>
                        </a:spcBef>
                        <a:spcAft>
                          <a:spcPts val="0"/>
                        </a:spcAft>
                      </a:pPr>
                      <a:r>
                        <a:rPr lang="en-US" sz="1800">
                          <a:effectLst/>
                        </a:rPr>
                        <a:t>0.807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extLst>
                  <a:ext uri="{0D108BD9-81ED-4DB2-BD59-A6C34878D82A}">
                    <a16:rowId xmlns:a16="http://schemas.microsoft.com/office/drawing/2014/main" val="2684691817"/>
                  </a:ext>
                </a:extLst>
              </a:tr>
              <a:tr h="738931">
                <a:tc>
                  <a:txBody>
                    <a:bodyPr/>
                    <a:lstStyle/>
                    <a:p>
                      <a:pPr marL="0" marR="0">
                        <a:lnSpc>
                          <a:spcPct val="107000"/>
                        </a:lnSpc>
                        <a:spcBef>
                          <a:spcPts val="0"/>
                        </a:spcBef>
                        <a:spcAft>
                          <a:spcPts val="0"/>
                        </a:spcAft>
                      </a:pPr>
                      <a:r>
                        <a:rPr lang="en-US" sz="1800">
                          <a:effectLst/>
                        </a:rPr>
                        <a:t>Gradient Boosting Classifier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tc>
                  <a:txBody>
                    <a:bodyPr/>
                    <a:lstStyle/>
                    <a:p>
                      <a:pPr marL="0" marR="0">
                        <a:lnSpc>
                          <a:spcPct val="107000"/>
                        </a:lnSpc>
                        <a:spcBef>
                          <a:spcPts val="0"/>
                        </a:spcBef>
                        <a:spcAft>
                          <a:spcPts val="0"/>
                        </a:spcAft>
                      </a:pPr>
                      <a:r>
                        <a:rPr lang="en-US" sz="1800">
                          <a:effectLst/>
                        </a:rPr>
                        <a:t>0.811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extLst>
                  <a:ext uri="{0D108BD9-81ED-4DB2-BD59-A6C34878D82A}">
                    <a16:rowId xmlns:a16="http://schemas.microsoft.com/office/drawing/2014/main" val="350748563"/>
                  </a:ext>
                </a:extLst>
              </a:tr>
              <a:tr h="738931">
                <a:tc>
                  <a:txBody>
                    <a:bodyPr/>
                    <a:lstStyle/>
                    <a:p>
                      <a:pPr marL="0" marR="0">
                        <a:lnSpc>
                          <a:spcPct val="107000"/>
                        </a:lnSpc>
                        <a:spcBef>
                          <a:spcPts val="0"/>
                        </a:spcBef>
                        <a:spcAft>
                          <a:spcPts val="0"/>
                        </a:spcAft>
                      </a:pPr>
                      <a:r>
                        <a:rPr lang="en-US" sz="1800">
                          <a:effectLst/>
                        </a:rPr>
                        <a:t>Stacked Model #1 </a:t>
                      </a:r>
                    </a:p>
                    <a:p>
                      <a:pPr marL="0" marR="0">
                        <a:lnSpc>
                          <a:spcPct val="107000"/>
                        </a:lnSpc>
                        <a:spcBef>
                          <a:spcPts val="0"/>
                        </a:spcBef>
                        <a:spcAft>
                          <a:spcPts val="0"/>
                        </a:spcAft>
                      </a:pPr>
                      <a:r>
                        <a:rPr lang="en-US" sz="1800">
                          <a:effectLst/>
                        </a:rPr>
                        <a:t>Stacked Model #2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tc>
                  <a:txBody>
                    <a:bodyPr/>
                    <a:lstStyle/>
                    <a:p>
                      <a:pPr marL="0" marR="0">
                        <a:lnSpc>
                          <a:spcPct val="107000"/>
                        </a:lnSpc>
                        <a:spcBef>
                          <a:spcPts val="0"/>
                        </a:spcBef>
                        <a:spcAft>
                          <a:spcPts val="0"/>
                        </a:spcAft>
                      </a:pPr>
                      <a:r>
                        <a:rPr lang="en-US" sz="1800" dirty="0">
                          <a:effectLst/>
                        </a:rPr>
                        <a:t>0.815</a:t>
                      </a:r>
                    </a:p>
                    <a:p>
                      <a:pPr marL="0" marR="0">
                        <a:lnSpc>
                          <a:spcPct val="107000"/>
                        </a:lnSpc>
                        <a:spcBef>
                          <a:spcPts val="0"/>
                        </a:spcBef>
                        <a:spcAft>
                          <a:spcPts val="0"/>
                        </a:spcAft>
                      </a:pPr>
                      <a:r>
                        <a:rPr lang="en-US" sz="1800" kern="1200" dirty="0">
                          <a:solidFill>
                            <a:schemeClr val="dk1"/>
                          </a:solidFill>
                          <a:effectLst/>
                          <a:latin typeface="+mn-lt"/>
                          <a:ea typeface="+mn-ea"/>
                          <a:cs typeface="+mn-cs"/>
                        </a:rPr>
                        <a:t>0.814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1089" marR="61089" marT="27151" marB="27151"/>
                </a:tc>
                <a:extLst>
                  <a:ext uri="{0D108BD9-81ED-4DB2-BD59-A6C34878D82A}">
                    <a16:rowId xmlns:a16="http://schemas.microsoft.com/office/drawing/2014/main" val="1131017324"/>
                  </a:ext>
                </a:extLst>
              </a:tr>
            </a:tbl>
          </a:graphicData>
        </a:graphic>
      </p:graphicFrame>
    </p:spTree>
    <p:extLst>
      <p:ext uri="{BB962C8B-B14F-4D97-AF65-F5344CB8AC3E}">
        <p14:creationId xmlns:p14="http://schemas.microsoft.com/office/powerpoint/2010/main" val="232959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0F26A-3181-8D38-5694-4C2DB435F88D}"/>
              </a:ext>
            </a:extLst>
          </p:cNvPr>
          <p:cNvSpPr>
            <a:spLocks noGrp="1"/>
          </p:cNvSpPr>
          <p:nvPr>
            <p:ph type="body" idx="2"/>
          </p:nvPr>
        </p:nvSpPr>
        <p:spPr>
          <a:xfrm>
            <a:off x="289148" y="1920637"/>
            <a:ext cx="11612138" cy="1657725"/>
          </a:xfrm>
        </p:spPr>
        <p:txBody>
          <a:bodyPr/>
          <a:lstStyle/>
          <a:p>
            <a:pPr algn="ctr"/>
            <a:r>
              <a:rPr lang="en-US" sz="8000" dirty="0">
                <a:solidFill>
                  <a:srgbClr val="A80000"/>
                </a:solidFill>
                <a:latin typeface="Calibri"/>
                <a:cs typeface="Calibri Light"/>
              </a:rPr>
              <a:t>Thank you!</a:t>
            </a:r>
          </a:p>
          <a:p>
            <a:endParaRPr lang="en-US" dirty="0"/>
          </a:p>
        </p:txBody>
      </p:sp>
    </p:spTree>
    <p:extLst>
      <p:ext uri="{BB962C8B-B14F-4D97-AF65-F5344CB8AC3E}">
        <p14:creationId xmlns:p14="http://schemas.microsoft.com/office/powerpoint/2010/main" val="4151164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Data Preprocessing: Cleaning Up the Data for Analysis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9188" y="2711410"/>
            <a:ext cx="999875" cy="828468"/>
          </a:xfrm>
          <a:prstGeom prst="rect">
            <a:avLst/>
          </a:prstGeom>
        </p:spPr>
      </p:pic>
      <p:sp>
        <p:nvSpPr>
          <p:cNvPr id="4" name="Object 3"/>
          <p:cNvSpPr/>
          <p:nvPr/>
        </p:nvSpPr>
        <p:spPr>
          <a:xfrm>
            <a:off x="933217" y="3907845"/>
            <a:ext cx="2513971" cy="23040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Handling Missing Values</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468" y="2677942"/>
            <a:ext cx="999875" cy="847513"/>
          </a:xfrm>
          <a:prstGeom prst="rect">
            <a:avLst/>
          </a:prstGeom>
        </p:spPr>
      </p:pic>
      <p:sp>
        <p:nvSpPr>
          <p:cNvPr id="6" name="Object 5"/>
          <p:cNvSpPr/>
          <p:nvPr/>
        </p:nvSpPr>
        <p:spPr>
          <a:xfrm>
            <a:off x="5235536" y="3907845"/>
            <a:ext cx="1717880" cy="23040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Treating Outliers</a:t>
            </a:r>
            <a:endParaRPr lang="en-US"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07743" y="2677942"/>
            <a:ext cx="999875" cy="847513"/>
          </a:xfrm>
          <a:prstGeom prst="rect">
            <a:avLst/>
          </a:prstGeom>
        </p:spPr>
      </p:pic>
      <p:sp>
        <p:nvSpPr>
          <p:cNvPr id="8" name="Object 7"/>
          <p:cNvSpPr/>
          <p:nvPr/>
        </p:nvSpPr>
        <p:spPr>
          <a:xfrm>
            <a:off x="8605591" y="3907845"/>
            <a:ext cx="2786318" cy="23040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Addressing Inconsistencies</a:t>
            </a:r>
            <a:endParaRPr lang="en-US" dirty="0"/>
          </a:p>
        </p:txBody>
      </p:sp>
      <p:sp>
        <p:nvSpPr>
          <p:cNvPr id="9" name="Object 8"/>
          <p:cNvSpPr/>
          <p:nvPr/>
        </p:nvSpPr>
        <p:spPr>
          <a:xfrm>
            <a:off x="0" y="5637390"/>
            <a:ext cx="12188952" cy="1218895"/>
          </a:xfrm>
          <a:prstGeom prst="rect">
            <a:avLst/>
          </a:prstGeom>
          <a:solidFill>
            <a:srgbClr val="F0B356"/>
          </a:solidFill>
        </p:spPr>
      </p:sp>
      <p:sp>
        <p:nvSpPr>
          <p:cNvPr id="10" name="Object 9"/>
          <p:cNvSpPr/>
          <p:nvPr/>
        </p:nvSpPr>
        <p:spPr>
          <a:xfrm>
            <a:off x="2210341" y="5954315"/>
            <a:ext cx="7768270" cy="575821"/>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Overall, we performed data preprocessing on the provided datasets to ensure the data was clean and ready for analysis.</a:t>
            </a:r>
            <a:endParaRPr lang="en-US" dirty="0"/>
          </a:p>
        </p:txBody>
      </p:sp>
    </p:spTree>
    <p:extLst>
      <p:ext uri="{BB962C8B-B14F-4D97-AF65-F5344CB8AC3E}">
        <p14:creationId xmlns:p14="http://schemas.microsoft.com/office/powerpoint/2010/main" val="218167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92A0A-8060-56D8-001F-76EAA3FCE176}"/>
              </a:ext>
            </a:extLst>
          </p:cNvPr>
          <p:cNvPicPr>
            <a:picLocks noChangeAspect="1"/>
          </p:cNvPicPr>
          <p:nvPr/>
        </p:nvPicPr>
        <p:blipFill>
          <a:blip r:embed="rId2"/>
          <a:stretch>
            <a:fillRect/>
          </a:stretch>
        </p:blipFill>
        <p:spPr>
          <a:xfrm>
            <a:off x="3704891" y="947391"/>
            <a:ext cx="4782217" cy="4963218"/>
          </a:xfrm>
          <a:prstGeom prst="rect">
            <a:avLst/>
          </a:prstGeom>
        </p:spPr>
      </p:pic>
    </p:spTree>
    <p:extLst>
      <p:ext uri="{BB962C8B-B14F-4D97-AF65-F5344CB8AC3E}">
        <p14:creationId xmlns:p14="http://schemas.microsoft.com/office/powerpoint/2010/main" val="2860269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1D4685-3A89-01D9-FA17-28413650C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525" y="1143000"/>
            <a:ext cx="6076950" cy="4572000"/>
          </a:xfrm>
          <a:prstGeom prst="rect">
            <a:avLst/>
          </a:prstGeom>
        </p:spPr>
      </p:pic>
      <p:pic>
        <p:nvPicPr>
          <p:cNvPr id="4" name="Picture 3">
            <a:extLst>
              <a:ext uri="{FF2B5EF4-FFF2-40B4-BE49-F238E27FC236}">
                <a16:creationId xmlns:a16="http://schemas.microsoft.com/office/drawing/2014/main" id="{C2387B75-9758-FBB8-04D7-B13DA1188898}"/>
              </a:ext>
            </a:extLst>
          </p:cNvPr>
          <p:cNvPicPr>
            <a:picLocks noChangeAspect="1"/>
          </p:cNvPicPr>
          <p:nvPr/>
        </p:nvPicPr>
        <p:blipFill>
          <a:blip r:embed="rId3"/>
          <a:stretch>
            <a:fillRect/>
          </a:stretch>
        </p:blipFill>
        <p:spPr>
          <a:xfrm>
            <a:off x="2804653" y="852128"/>
            <a:ext cx="6582694" cy="5153744"/>
          </a:xfrm>
          <a:prstGeom prst="rect">
            <a:avLst/>
          </a:prstGeom>
        </p:spPr>
      </p:pic>
    </p:spTree>
    <p:extLst>
      <p:ext uri="{BB962C8B-B14F-4D97-AF65-F5344CB8AC3E}">
        <p14:creationId xmlns:p14="http://schemas.microsoft.com/office/powerpoint/2010/main" val="1345932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2688094" y="362827"/>
            <a:ext cx="6812764" cy="1019813"/>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Accomplishing Model Training With Multiple Algorithms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8228" y="2527807"/>
            <a:ext cx="923694" cy="923694"/>
          </a:xfrm>
          <a:prstGeom prst="rect">
            <a:avLst/>
          </a:prstGeom>
        </p:spPr>
      </p:pic>
      <p:sp>
        <p:nvSpPr>
          <p:cNvPr id="4" name="Object 3"/>
          <p:cNvSpPr/>
          <p:nvPr/>
        </p:nvSpPr>
        <p:spPr>
          <a:xfrm>
            <a:off x="1537903" y="3791193"/>
            <a:ext cx="3875706"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Team members took responsibility for training multiple models</a:t>
            </a:r>
            <a:endParaRPr lang="en-US" dirty="0"/>
          </a:p>
        </p:txBody>
      </p:sp>
      <p:sp>
        <p:nvSpPr>
          <p:cNvPr id="5" name="Object 4"/>
          <p:cNvSpPr/>
          <p:nvPr/>
        </p:nvSpPr>
        <p:spPr>
          <a:xfrm>
            <a:off x="1537903" y="4337925"/>
            <a:ext cx="3875706" cy="426584"/>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Using both parametric and non-parametric algorithms to avoid duplication</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1462" y="2527805"/>
            <a:ext cx="790377" cy="933217"/>
          </a:xfrm>
          <a:prstGeom prst="rect">
            <a:avLst/>
          </a:prstGeom>
        </p:spPr>
      </p:pic>
      <p:sp>
        <p:nvSpPr>
          <p:cNvPr id="7" name="Object 6"/>
          <p:cNvSpPr/>
          <p:nvPr/>
        </p:nvSpPr>
        <p:spPr>
          <a:xfrm>
            <a:off x="6780581" y="3791193"/>
            <a:ext cx="3865231"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GridSearchCV technique used for hyperparameter tuning</a:t>
            </a:r>
            <a:endParaRPr lang="en-US" dirty="0"/>
          </a:p>
        </p:txBody>
      </p:sp>
      <p:sp>
        <p:nvSpPr>
          <p:cNvPr id="8" name="Object 7"/>
          <p:cNvSpPr/>
          <p:nvPr/>
        </p:nvSpPr>
        <p:spPr>
          <a:xfrm>
            <a:off x="6780581" y="4337925"/>
            <a:ext cx="3865231"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Aiming to identify the optimal combination of hyperparameters that yielded the best performance</a:t>
            </a:r>
            <a:endParaRPr lang="en-US" dirty="0"/>
          </a:p>
        </p:txBody>
      </p:sp>
      <p:sp>
        <p:nvSpPr>
          <p:cNvPr id="9" name="Object 8"/>
          <p:cNvSpPr/>
          <p:nvPr/>
        </p:nvSpPr>
        <p:spPr>
          <a:xfrm>
            <a:off x="0" y="5637390"/>
            <a:ext cx="12188952" cy="1218895"/>
          </a:xfrm>
          <a:prstGeom prst="rect">
            <a:avLst/>
          </a:prstGeom>
          <a:solidFill>
            <a:srgbClr val="62A8BB"/>
          </a:solidFill>
        </p:spPr>
      </p:sp>
      <p:sp>
        <p:nvSpPr>
          <p:cNvPr id="10" name="Object 9"/>
          <p:cNvSpPr/>
          <p:nvPr/>
        </p:nvSpPr>
        <p:spPr>
          <a:xfrm>
            <a:off x="172523" y="5954315"/>
            <a:ext cx="11843906"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Through careful model training and hyperparameter tuning, the team was able to identify the optimal combination of hyperparameters that yielded the best performance for each model.</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F3BA29A-F460-3F58-B603-63D337C8097A}"/>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Models Implemented</a:t>
            </a:r>
          </a:p>
        </p:txBody>
      </p:sp>
      <p:sp>
        <p:nvSpPr>
          <p:cNvPr id="3" name="TextBox 2">
            <a:extLst>
              <a:ext uri="{FF2B5EF4-FFF2-40B4-BE49-F238E27FC236}">
                <a16:creationId xmlns:a16="http://schemas.microsoft.com/office/drawing/2014/main" id="{C2FDB5EC-987F-B80D-0424-F0CAD07ED5F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a:p>
        </p:txBody>
      </p:sp>
      <p:sp>
        <p:nvSpPr>
          <p:cNvPr id="15" name="TextBox 14">
            <a:extLst>
              <a:ext uri="{FF2B5EF4-FFF2-40B4-BE49-F238E27FC236}">
                <a16:creationId xmlns:a16="http://schemas.microsoft.com/office/drawing/2014/main" id="{678DB2A6-A243-D31C-F204-2DE09EB47D37}"/>
              </a:ext>
            </a:extLst>
          </p:cNvPr>
          <p:cNvSpPr txBox="1"/>
          <p:nvPr/>
        </p:nvSpPr>
        <p:spPr>
          <a:xfrm>
            <a:off x="4373235" y="826995"/>
            <a:ext cx="7641679" cy="6494085"/>
          </a:xfrm>
          <a:prstGeom prst="rect">
            <a:avLst/>
          </a:prstGeom>
          <a:noFill/>
        </p:spPr>
        <p:txBody>
          <a:bodyPr wrap="square" lIns="91440" tIns="45720" rIns="91440" bIns="45720" rtlCol="0" anchor="t">
            <a:spAutoFit/>
          </a:bodyPr>
          <a:lstStyle/>
          <a:p>
            <a:r>
              <a:rPr lang="en-US" sz="3200" b="1" dirty="0">
                <a:latin typeface="Calibri"/>
                <a:cs typeface="Times New Roman"/>
              </a:rPr>
              <a:t>Logistic Regression</a:t>
            </a:r>
            <a:endParaRPr lang="en-US" sz="3200" b="1" dirty="0">
              <a:latin typeface="Calibri"/>
              <a:ea typeface="+mn-lt"/>
              <a:cs typeface="+mn-lt"/>
            </a:endParaRPr>
          </a:p>
          <a:p>
            <a:pPr marL="342900" indent="-342900">
              <a:buFont typeface="Arial"/>
              <a:buChar char="•"/>
            </a:pPr>
            <a:r>
              <a:rPr lang="en-US" sz="2000" dirty="0">
                <a:ea typeface="+mn-lt"/>
                <a:cs typeface="+mn-lt"/>
              </a:rPr>
              <a:t>Logistic regression is a statistical model used for binary classification, where the output is a probability between 0 and 1.</a:t>
            </a:r>
            <a:endParaRPr lang="en-US" sz="2000" dirty="0">
              <a:cs typeface="Calibri"/>
            </a:endParaRPr>
          </a:p>
          <a:p>
            <a:pPr marL="342900" indent="-342900">
              <a:buFont typeface="Arial"/>
              <a:buChar char="•"/>
            </a:pPr>
            <a:r>
              <a:rPr lang="en-US" sz="2000" dirty="0">
                <a:ea typeface="+mn-lt"/>
                <a:cs typeface="+mn-lt"/>
              </a:rPr>
              <a:t>It provides probability estimates for positive class membership, interpreting class labels (0 or 1) as probabilities.</a:t>
            </a:r>
            <a:endParaRPr lang="en-US" sz="2000" dirty="0">
              <a:solidFill>
                <a:srgbClr val="000000"/>
              </a:solidFill>
              <a:cs typeface="Calibri"/>
            </a:endParaRPr>
          </a:p>
          <a:p>
            <a:pPr marL="342900" indent="-342900">
              <a:buFont typeface="Arial"/>
              <a:buChar char="•"/>
            </a:pPr>
            <a:r>
              <a:rPr lang="en-US" sz="2000" dirty="0">
                <a:ea typeface="+mn-lt"/>
                <a:cs typeface="+mn-lt"/>
              </a:rPr>
              <a:t>Evaluation metrics such as accuracy, precision, recall, and F1-score assess model performance.</a:t>
            </a:r>
            <a:endParaRPr lang="en-US" sz="2000" dirty="0">
              <a:solidFill>
                <a:srgbClr val="000000"/>
              </a:solidFill>
              <a:cs typeface="Calibri"/>
            </a:endParaRPr>
          </a:p>
          <a:p>
            <a:pPr marL="342900" indent="-342900">
              <a:buFont typeface="Arial"/>
              <a:buChar char="•"/>
            </a:pPr>
            <a:r>
              <a:rPr lang="en-US" sz="2000" dirty="0">
                <a:ea typeface="+mn-lt"/>
                <a:cs typeface="+mn-lt"/>
              </a:rPr>
              <a:t>Logistic regression coefficients offer interpretability, enabling the understanding of each feature's impact on the predicted outcome. Analyzing the coefficients can provide insights into the influential features in determining the class label.</a:t>
            </a:r>
            <a:endParaRPr lang="en-US" sz="2000" dirty="0">
              <a:solidFill>
                <a:srgbClr val="000000"/>
              </a:solidFill>
              <a:cs typeface="Calibri"/>
            </a:endParaRPr>
          </a:p>
          <a:p>
            <a:pPr marL="342900" indent="-342900">
              <a:buFont typeface="Arial"/>
              <a:buChar char="•"/>
            </a:pPr>
            <a:r>
              <a:rPr lang="en-US" sz="2000" dirty="0">
                <a:ea typeface="+mn-lt"/>
                <a:cs typeface="+mn-lt"/>
              </a:rPr>
              <a:t>It serves as a baseline model for performance comparison and offers a simple benchmark for evaluation.</a:t>
            </a:r>
            <a:endParaRPr lang="en-US" sz="2000" dirty="0">
              <a:solidFill>
                <a:srgbClr val="000000"/>
              </a:solidFill>
              <a:cs typeface="Calibri"/>
            </a:endParaRPr>
          </a:p>
          <a:p>
            <a:pPr marL="342900" indent="-342900">
              <a:buFont typeface="Arial"/>
              <a:buChar char="•"/>
            </a:pPr>
            <a:r>
              <a:rPr lang="en-US" sz="2000" dirty="0">
                <a:ea typeface="+mn-lt"/>
                <a:cs typeface="+mn-lt"/>
              </a:rPr>
              <a:t>Logistic regression is computationally efficient, handling high-dimensional datasets effectively.</a:t>
            </a:r>
            <a:endParaRPr lang="en-US" sz="2000" dirty="0">
              <a:solidFill>
                <a:srgbClr val="000000"/>
              </a:solidFill>
              <a:cs typeface="Calibri"/>
            </a:endParaRPr>
          </a:p>
          <a:p>
            <a:pPr marL="457200" indent="-457200">
              <a:buFont typeface="Arial"/>
              <a:buChar char="•"/>
            </a:pPr>
            <a:endParaRPr lang="en-US" sz="2400">
              <a:solidFill>
                <a:srgbClr val="000000"/>
              </a:solidFill>
              <a:cs typeface="Calibri" panose="020F0502020204030204"/>
            </a:endParaRPr>
          </a:p>
          <a:p>
            <a:endParaRPr lang="en-US" sz="2000">
              <a:solidFill>
                <a:srgbClr val="000000"/>
              </a:solidFill>
              <a:cs typeface="Calibri" panose="020F0502020204030204"/>
            </a:endParaRPr>
          </a:p>
          <a:p>
            <a:endParaRPr lang="en-US" sz="2000">
              <a:solidFill>
                <a:srgbClr val="000000"/>
              </a:solidFill>
              <a:cs typeface="Calibri" panose="020F0502020204030204"/>
            </a:endParaRPr>
          </a:p>
          <a:p>
            <a:endParaRPr lang="en-US" sz="2000">
              <a:solidFill>
                <a:srgbClr val="525252"/>
              </a:solidFill>
              <a:cs typeface="Times New Roman" panose="02020603050405020304" pitchFamily="18" charset="0"/>
            </a:endParaRPr>
          </a:p>
          <a:p>
            <a:pPr marL="285750" indent="-285750">
              <a:buFont typeface="Arial" panose="020B0604020202020204" pitchFamily="34" charset="0"/>
              <a:buChar char="•"/>
            </a:pPr>
            <a:endParaRPr lang="en-US" sz="2000">
              <a:solidFill>
                <a:srgbClr val="525252"/>
              </a:solidFill>
              <a:cs typeface="Times New Roman" panose="02020603050405020304" pitchFamily="18" charset="0"/>
            </a:endParaRPr>
          </a:p>
        </p:txBody>
      </p:sp>
    </p:spTree>
    <p:extLst>
      <p:ext uri="{BB962C8B-B14F-4D97-AF65-F5344CB8AC3E}">
        <p14:creationId xmlns:p14="http://schemas.microsoft.com/office/powerpoint/2010/main" val="2422514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5AE850C-98A6-CDF2-A7EA-2D3E7CD3BBE5}"/>
              </a:ext>
            </a:extLst>
          </p:cNvPr>
          <p:cNvPicPr>
            <a:picLocks noChangeAspect="1"/>
          </p:cNvPicPr>
          <p:nvPr/>
        </p:nvPicPr>
        <p:blipFill>
          <a:blip r:embed="rId2"/>
          <a:stretch>
            <a:fillRect/>
          </a:stretch>
        </p:blipFill>
        <p:spPr>
          <a:xfrm>
            <a:off x="643467" y="1537230"/>
            <a:ext cx="5291666" cy="3783539"/>
          </a:xfrm>
          <a:prstGeom prst="rect">
            <a:avLst/>
          </a:prstGeom>
        </p:spPr>
      </p:pic>
      <p:pic>
        <p:nvPicPr>
          <p:cNvPr id="6" name="Picture 10">
            <a:extLst>
              <a:ext uri="{FF2B5EF4-FFF2-40B4-BE49-F238E27FC236}">
                <a16:creationId xmlns:a16="http://schemas.microsoft.com/office/drawing/2014/main" id="{36CFF847-6FD0-9633-E5F0-36E75BD8EB75}"/>
              </a:ext>
            </a:extLst>
          </p:cNvPr>
          <p:cNvPicPr>
            <a:picLocks noChangeAspect="1"/>
          </p:cNvPicPr>
          <p:nvPr/>
        </p:nvPicPr>
        <p:blipFill>
          <a:blip r:embed="rId3"/>
          <a:stretch>
            <a:fillRect/>
          </a:stretch>
        </p:blipFill>
        <p:spPr>
          <a:xfrm>
            <a:off x="6256865" y="1543844"/>
            <a:ext cx="5291667" cy="3770312"/>
          </a:xfrm>
          <a:prstGeom prst="rect">
            <a:avLst/>
          </a:prstGeom>
        </p:spPr>
      </p:pic>
      <p:sp>
        <p:nvSpPr>
          <p:cNvPr id="2" name="TextBox 1">
            <a:extLst>
              <a:ext uri="{FF2B5EF4-FFF2-40B4-BE49-F238E27FC236}">
                <a16:creationId xmlns:a16="http://schemas.microsoft.com/office/drawing/2014/main" id="{A93590B0-B350-8103-9997-F45256BAE85A}"/>
              </a:ext>
            </a:extLst>
          </p:cNvPr>
          <p:cNvSpPr txBox="1"/>
          <p:nvPr/>
        </p:nvSpPr>
        <p:spPr>
          <a:xfrm>
            <a:off x="934423" y="433839"/>
            <a:ext cx="80872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Arial"/>
            </a:endParaRPr>
          </a:p>
        </p:txBody>
      </p:sp>
      <p:sp>
        <p:nvSpPr>
          <p:cNvPr id="3" name="TextBox 2">
            <a:extLst>
              <a:ext uri="{FF2B5EF4-FFF2-40B4-BE49-F238E27FC236}">
                <a16:creationId xmlns:a16="http://schemas.microsoft.com/office/drawing/2014/main" id="{C5577C42-25FA-01ED-D4F3-5569744046FC}"/>
              </a:ext>
            </a:extLst>
          </p:cNvPr>
          <p:cNvSpPr txBox="1"/>
          <p:nvPr/>
        </p:nvSpPr>
        <p:spPr>
          <a:xfrm>
            <a:off x="1685300" y="-1802102"/>
            <a:ext cx="5150452" cy="1601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FB986108-23C1-A379-92CF-6CB732F28383}"/>
              </a:ext>
            </a:extLst>
          </p:cNvPr>
          <p:cNvSpPr txBox="1"/>
          <p:nvPr/>
        </p:nvSpPr>
        <p:spPr>
          <a:xfrm>
            <a:off x="2875472" y="5679056"/>
            <a:ext cx="71671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A higher recall after tuning the model with </a:t>
            </a:r>
            <a:r>
              <a:rPr lang="en-US" sz="1400" err="1">
                <a:ea typeface="+mn-lt"/>
                <a:cs typeface="+mn-lt"/>
              </a:rPr>
              <a:t>GridSearch</a:t>
            </a:r>
            <a:r>
              <a:rPr lang="en-US" sz="1400">
                <a:ea typeface="+mn-lt"/>
                <a:cs typeface="+mn-lt"/>
              </a:rPr>
              <a:t> suggest that the model is performing well in terms of correctly identifying positive instances (high recall)</a:t>
            </a:r>
          </a:p>
        </p:txBody>
      </p:sp>
    </p:spTree>
    <p:extLst>
      <p:ext uri="{BB962C8B-B14F-4D97-AF65-F5344CB8AC3E}">
        <p14:creationId xmlns:p14="http://schemas.microsoft.com/office/powerpoint/2010/main" val="2928473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F3BA29A-F460-3F58-B603-63D337C8097A}"/>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Models Implemented</a:t>
            </a:r>
          </a:p>
        </p:txBody>
      </p:sp>
      <p:sp>
        <p:nvSpPr>
          <p:cNvPr id="3" name="TextBox 2">
            <a:extLst>
              <a:ext uri="{FF2B5EF4-FFF2-40B4-BE49-F238E27FC236}">
                <a16:creationId xmlns:a16="http://schemas.microsoft.com/office/drawing/2014/main" id="{C2FDB5EC-987F-B80D-0424-F0CAD07ED5F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a:p>
        </p:txBody>
      </p:sp>
      <p:sp>
        <p:nvSpPr>
          <p:cNvPr id="15" name="TextBox 14">
            <a:extLst>
              <a:ext uri="{FF2B5EF4-FFF2-40B4-BE49-F238E27FC236}">
                <a16:creationId xmlns:a16="http://schemas.microsoft.com/office/drawing/2014/main" id="{678DB2A6-A243-D31C-F204-2DE09EB47D37}"/>
              </a:ext>
            </a:extLst>
          </p:cNvPr>
          <p:cNvSpPr txBox="1"/>
          <p:nvPr/>
        </p:nvSpPr>
        <p:spPr>
          <a:xfrm>
            <a:off x="4588123" y="708467"/>
            <a:ext cx="6596015" cy="7171194"/>
          </a:xfrm>
          <a:prstGeom prst="rect">
            <a:avLst/>
          </a:prstGeom>
          <a:noFill/>
        </p:spPr>
        <p:txBody>
          <a:bodyPr wrap="square" lIns="91440" tIns="45720" rIns="91440" bIns="45720" rtlCol="0" anchor="t">
            <a:spAutoFit/>
          </a:bodyPr>
          <a:lstStyle/>
          <a:p>
            <a:r>
              <a:rPr lang="en-US" sz="3200" b="1" dirty="0">
                <a:latin typeface="Calibri"/>
                <a:cs typeface="Times New Roman"/>
              </a:rPr>
              <a:t>Gaussian Naïve Bayes Classifier</a:t>
            </a:r>
            <a:endParaRPr lang="en-US" sz="3200" b="1" dirty="0">
              <a:latin typeface="Calibri"/>
              <a:ea typeface="+mn-lt"/>
              <a:cs typeface="+mn-lt"/>
            </a:endParaRPr>
          </a:p>
          <a:p>
            <a:endParaRPr lang="en-US" sz="2000" dirty="0">
              <a:cs typeface="Calibri" panose="020F0502020204030204"/>
            </a:endParaRPr>
          </a:p>
          <a:p>
            <a:pPr marL="457200" indent="-457200">
              <a:buFont typeface="Arial"/>
              <a:buChar char="•"/>
            </a:pPr>
            <a:r>
              <a:rPr lang="en-US" sz="2000" dirty="0">
                <a:ea typeface="+mn-lt"/>
                <a:cs typeface="+mn-lt"/>
              </a:rPr>
              <a:t>Gaussian NB is suitable when the features in the dataset follow a Gaussian distribution.</a:t>
            </a:r>
            <a:endParaRPr lang="en-US" sz="2000" dirty="0">
              <a:cs typeface="Calibri"/>
            </a:endParaRPr>
          </a:p>
          <a:p>
            <a:pPr marL="457200" indent="-457200">
              <a:buFont typeface="Arial"/>
              <a:buChar char="•"/>
            </a:pPr>
            <a:r>
              <a:rPr lang="en-US" sz="2000" dirty="0">
                <a:solidFill>
                  <a:srgbClr val="000000"/>
                </a:solidFill>
                <a:cs typeface="Calibri"/>
              </a:rPr>
              <a:t>I</a:t>
            </a:r>
            <a:r>
              <a:rPr lang="en-US" sz="2000" dirty="0">
                <a:ea typeface="+mn-lt"/>
                <a:cs typeface="+mn-lt"/>
              </a:rPr>
              <a:t>t assumes independence between features given the class variable, simplifying the modeling process.</a:t>
            </a:r>
            <a:endParaRPr lang="en-US" sz="2000" dirty="0">
              <a:solidFill>
                <a:srgbClr val="000000"/>
              </a:solidFill>
              <a:cs typeface="Calibri"/>
            </a:endParaRPr>
          </a:p>
          <a:p>
            <a:pPr marL="457200" indent="-457200">
              <a:buFont typeface="Arial"/>
              <a:buChar char="•"/>
            </a:pPr>
            <a:r>
              <a:rPr lang="en-US" sz="2000">
                <a:ea typeface="+mn-lt"/>
                <a:cs typeface="+mn-lt"/>
              </a:rPr>
              <a:t>Gaussian NB</a:t>
            </a:r>
            <a:r>
              <a:rPr lang="en-US" sz="2000" dirty="0">
                <a:ea typeface="+mn-lt"/>
                <a:cs typeface="+mn-lt"/>
              </a:rPr>
              <a:t> provides probabilistic classification, estimating the likelihood of an instance belonging to each class.</a:t>
            </a:r>
            <a:endParaRPr lang="en-US" sz="2000" dirty="0">
              <a:solidFill>
                <a:srgbClr val="000000"/>
              </a:solidFill>
              <a:cs typeface="Calibri"/>
            </a:endParaRPr>
          </a:p>
          <a:p>
            <a:pPr marL="457200" indent="-457200">
              <a:buFont typeface="Arial"/>
              <a:buChar char="•"/>
            </a:pPr>
            <a:r>
              <a:rPr lang="en-US" sz="2000" dirty="0">
                <a:ea typeface="+mn-lt"/>
                <a:cs typeface="+mn-lt"/>
              </a:rPr>
              <a:t>It is a fast and computationally efficient algorithm, requiring fewer resources compared to complex models.</a:t>
            </a:r>
            <a:endParaRPr lang="en-US" sz="2000" dirty="0">
              <a:solidFill>
                <a:srgbClr val="000000"/>
              </a:solidFill>
              <a:cs typeface="Calibri"/>
            </a:endParaRPr>
          </a:p>
          <a:p>
            <a:pPr marL="457200" indent="-457200">
              <a:buFont typeface="Arial"/>
              <a:buChar char="•"/>
            </a:pPr>
            <a:r>
              <a:rPr lang="en-US" sz="2000">
                <a:ea typeface="+mn-lt"/>
                <a:cs typeface="+mn-lt"/>
              </a:rPr>
              <a:t>Gaussian NB</a:t>
            </a:r>
            <a:r>
              <a:rPr lang="en-US" sz="2000" dirty="0">
                <a:ea typeface="+mn-lt"/>
                <a:cs typeface="+mn-lt"/>
              </a:rPr>
              <a:t> handles continuous features well due to its assumption of a Gaussian distribution.</a:t>
            </a:r>
            <a:endParaRPr lang="en-US" sz="2000" dirty="0">
              <a:solidFill>
                <a:srgbClr val="000000"/>
              </a:solidFill>
              <a:cs typeface="Calibri"/>
            </a:endParaRPr>
          </a:p>
          <a:p>
            <a:pPr marL="457200" indent="-457200">
              <a:buFont typeface="Arial"/>
              <a:buChar char="•"/>
            </a:pPr>
            <a:r>
              <a:rPr lang="en-US" sz="2000" dirty="0">
                <a:ea typeface="+mn-lt"/>
                <a:cs typeface="+mn-lt"/>
              </a:rPr>
              <a:t>The algorithm offers interpretability by analyzing mean and standard deviation to understand feature importance.</a:t>
            </a:r>
            <a:endParaRPr lang="en-US" sz="2000" dirty="0">
              <a:solidFill>
                <a:srgbClr val="000000"/>
              </a:solidFill>
              <a:cs typeface="Calibri"/>
            </a:endParaRPr>
          </a:p>
          <a:p>
            <a:pPr marL="342900" indent="-342900">
              <a:buFont typeface="Arial"/>
              <a:buChar char="•"/>
            </a:pPr>
            <a:endParaRPr lang="en-US" sz="2400">
              <a:solidFill>
                <a:srgbClr val="000000"/>
              </a:solidFill>
              <a:cs typeface="Calibri"/>
            </a:endParaRPr>
          </a:p>
          <a:p>
            <a:pPr marL="457200" indent="-457200">
              <a:buFont typeface="Arial"/>
              <a:buChar char="•"/>
            </a:pPr>
            <a:endParaRPr lang="en-US" sz="2400">
              <a:solidFill>
                <a:srgbClr val="000000"/>
              </a:solidFill>
              <a:cs typeface="Calibri"/>
            </a:endParaRPr>
          </a:p>
          <a:p>
            <a:endParaRPr lang="en-US" sz="2000">
              <a:solidFill>
                <a:srgbClr val="000000"/>
              </a:solidFill>
              <a:cs typeface="Calibri"/>
            </a:endParaRPr>
          </a:p>
          <a:p>
            <a:endParaRPr lang="en-US" sz="2000">
              <a:solidFill>
                <a:srgbClr val="000000"/>
              </a:solidFill>
              <a:cs typeface="Calibri"/>
            </a:endParaRPr>
          </a:p>
          <a:p>
            <a:endParaRPr lang="en-US" sz="2000">
              <a:solidFill>
                <a:srgbClr val="525252"/>
              </a:solidFill>
              <a:cs typeface="Times New Roman" panose="02020603050405020304" pitchFamily="18" charset="0"/>
            </a:endParaRPr>
          </a:p>
          <a:p>
            <a:pPr marL="285750" indent="-285750">
              <a:buFont typeface="Arial" panose="020B0604020202020204" pitchFamily="34" charset="0"/>
              <a:buChar char="•"/>
            </a:pPr>
            <a:endParaRPr lang="en-US" sz="2000">
              <a:solidFill>
                <a:srgbClr val="525252"/>
              </a:solidFill>
              <a:cs typeface="Times New Roman" panose="02020603050405020304" pitchFamily="18" charset="0"/>
            </a:endParaRPr>
          </a:p>
        </p:txBody>
      </p:sp>
    </p:spTree>
    <p:extLst>
      <p:ext uri="{BB962C8B-B14F-4D97-AF65-F5344CB8AC3E}">
        <p14:creationId xmlns:p14="http://schemas.microsoft.com/office/powerpoint/2010/main" val="1729243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1068</Words>
  <Application>Microsoft Office PowerPoint</Application>
  <PresentationFormat>Widescreen</PresentationFormat>
  <Paragraphs>123</Paragraphs>
  <Slides>22</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Century Gothic</vt:lpstr>
      <vt:lpstr>Times New Roman</vt:lpstr>
      <vt:lpstr>Calibri Light</vt:lpstr>
      <vt:lpstr>Montserrat</vt:lpstr>
      <vt:lpstr>Helvetica Neue</vt:lpstr>
      <vt:lpstr>Arial</vt:lpstr>
      <vt:lpstr>Calibri</vt:lpstr>
      <vt:lpstr>Office Theme</vt:lpstr>
      <vt:lpstr>Office Theme 2013 - 2022</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FinalProject</dc:title>
  <dc:subject>FinalProject</dc:subject>
  <dc:creator>kpatil8@stevens.edu</dc:creator>
  <cp:lastModifiedBy>Sanjeet Vinod Jain</cp:lastModifiedBy>
  <cp:revision>260</cp:revision>
  <dcterms:created xsi:type="dcterms:W3CDTF">2023-05-12T17:08:58Z</dcterms:created>
  <dcterms:modified xsi:type="dcterms:W3CDTF">2023-05-13T03:59:24Z</dcterms:modified>
</cp:coreProperties>
</file>